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61" r:id="rId2"/>
  </p:sldMasterIdLst>
  <p:notesMasterIdLst>
    <p:notesMasterId r:id="rId37"/>
  </p:notesMasterIdLst>
  <p:sldIdLst>
    <p:sldId id="256" r:id="rId3"/>
    <p:sldId id="257" r:id="rId4"/>
    <p:sldId id="258" r:id="rId5"/>
    <p:sldId id="259" r:id="rId6"/>
    <p:sldId id="300" r:id="rId7"/>
    <p:sldId id="260" r:id="rId8"/>
    <p:sldId id="261" r:id="rId9"/>
    <p:sldId id="262" r:id="rId10"/>
    <p:sldId id="265" r:id="rId11"/>
    <p:sldId id="263" r:id="rId12"/>
    <p:sldId id="264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301" r:id="rId32"/>
    <p:sldId id="297" r:id="rId33"/>
    <p:sldId id="298" r:id="rId34"/>
    <p:sldId id="296" r:id="rId35"/>
    <p:sldId id="299" r:id="rId36"/>
  </p:sldIdLst>
  <p:sldSz cx="12192000" cy="6858000"/>
  <p:notesSz cx="6858000" cy="9144000"/>
  <p:embeddedFontLst>
    <p:embeddedFont>
      <p:font typeface="Calibri" panose="020F0502020204030204" pitchFamily="34" charset="0"/>
      <p:regular r:id="rId38"/>
      <p:bold r:id="rId39"/>
      <p:italic r:id="rId40"/>
      <p:boldItalic r:id="rId41"/>
    </p:embeddedFont>
    <p:embeddedFont>
      <p:font typeface="Roboto" panose="02000000000000000000" pitchFamily="2" charset="0"/>
      <p:regular r:id="rId42"/>
      <p:bold r:id="rId43"/>
      <p:italic r:id="rId44"/>
      <p:boldItalic r:id="rId4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57" roundtripDataSignature="AMtx7miB+VnFUAsHWKpizTnO0HLIfI9rm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5F24307-6CAD-4DDC-9271-342E4D45E0E8}" v="25" dt="2023-08-30T06:12:29.431"/>
  </p1510:revLst>
</p1510:revInfo>
</file>

<file path=ppt/tableStyles.xml><?xml version="1.0" encoding="utf-8"?>
<a:tblStyleLst xmlns:a="http://schemas.openxmlformats.org/drawingml/2006/main" def="{A0F31A5D-1494-4785-BDDB-C94D62071C96}">
  <a:tblStyle styleId="{A0F31A5D-1494-4785-BDDB-C94D62071C96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73E17B25-316F-4583-BDD6-FD84B62210A7}" styleName="Table_1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2" d="100"/>
          <a:sy n="62" d="100"/>
        </p:scale>
        <p:origin x="80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2.fntdata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font" Target="fonts/font5.fntdata"/><Relationship Id="rId63" Type="http://schemas.microsoft.com/office/2015/10/relationships/revisionInfo" Target="revisionInfo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8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57" Type="http://customschemas.google.com/relationships/presentationmetadata" Target="metadata"/><Relationship Id="rId61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font" Target="fonts/font7.fntdata"/><Relationship Id="rId60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font" Target="fonts/font6.fntdata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font" Target="fonts/font1.fntdata"/><Relationship Id="rId59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font" Target="fonts/font4.fntdata"/><Relationship Id="rId62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udiganti, Seshu Kumar" userId="f5706599-0511-47d4-a44f-3ad6f3573381" providerId="ADAL" clId="{85F24307-6CAD-4DDC-9271-342E4D45E0E8}"/>
    <pc:docChg chg="undo redo custSel addSld delSld modSld sldOrd">
      <pc:chgData name="Mudiganti, Seshu Kumar" userId="f5706599-0511-47d4-a44f-3ad6f3573381" providerId="ADAL" clId="{85F24307-6CAD-4DDC-9271-342E4D45E0E8}" dt="2023-08-30T06:13:20.031" v="439" actId="20577"/>
      <pc:docMkLst>
        <pc:docMk/>
      </pc:docMkLst>
      <pc:sldChg chg="delSp mod ord">
        <pc:chgData name="Mudiganti, Seshu Kumar" userId="f5706599-0511-47d4-a44f-3ad6f3573381" providerId="ADAL" clId="{85F24307-6CAD-4DDC-9271-342E4D45E0E8}" dt="2023-08-29T16:34:35.858" v="6"/>
        <pc:sldMkLst>
          <pc:docMk/>
          <pc:sldMk cId="0" sldId="263"/>
        </pc:sldMkLst>
        <pc:spChg chg="del">
          <ac:chgData name="Mudiganti, Seshu Kumar" userId="f5706599-0511-47d4-a44f-3ad6f3573381" providerId="ADAL" clId="{85F24307-6CAD-4DDC-9271-342E4D45E0E8}" dt="2023-08-29T16:11:21.361" v="0" actId="478"/>
          <ac:spMkLst>
            <pc:docMk/>
            <pc:sldMk cId="0" sldId="263"/>
            <ac:spMk id="361" creationId="{00000000-0000-0000-0000-000000000000}"/>
          </ac:spMkLst>
        </pc:spChg>
      </pc:sldChg>
      <pc:sldChg chg="delSp mod">
        <pc:chgData name="Mudiganti, Seshu Kumar" userId="f5706599-0511-47d4-a44f-3ad6f3573381" providerId="ADAL" clId="{85F24307-6CAD-4DDC-9271-342E4D45E0E8}" dt="2023-08-29T16:11:49.727" v="1" actId="478"/>
        <pc:sldMkLst>
          <pc:docMk/>
          <pc:sldMk cId="0" sldId="264"/>
        </pc:sldMkLst>
        <pc:spChg chg="del">
          <ac:chgData name="Mudiganti, Seshu Kumar" userId="f5706599-0511-47d4-a44f-3ad6f3573381" providerId="ADAL" clId="{85F24307-6CAD-4DDC-9271-342E4D45E0E8}" dt="2023-08-29T16:11:49.727" v="1" actId="478"/>
          <ac:spMkLst>
            <pc:docMk/>
            <pc:sldMk cId="0" sldId="264"/>
            <ac:spMk id="370" creationId="{00000000-0000-0000-0000-000000000000}"/>
          </ac:spMkLst>
        </pc:spChg>
      </pc:sldChg>
      <pc:sldChg chg="modSp mod ord">
        <pc:chgData name="Mudiganti, Seshu Kumar" userId="f5706599-0511-47d4-a44f-3ad6f3573381" providerId="ADAL" clId="{85F24307-6CAD-4DDC-9271-342E4D45E0E8}" dt="2023-08-30T03:55:36.924" v="179"/>
        <pc:sldMkLst>
          <pc:docMk/>
          <pc:sldMk cId="0" sldId="265"/>
        </pc:sldMkLst>
        <pc:picChg chg="mod">
          <ac:chgData name="Mudiganti, Seshu Kumar" userId="f5706599-0511-47d4-a44f-3ad6f3573381" providerId="ADAL" clId="{85F24307-6CAD-4DDC-9271-342E4D45E0E8}" dt="2023-08-29T16:34:00.325" v="2" actId="1076"/>
          <ac:picMkLst>
            <pc:docMk/>
            <pc:sldMk cId="0" sldId="265"/>
            <ac:picMk id="378" creationId="{00000000-0000-0000-0000-000000000000}"/>
          </ac:picMkLst>
        </pc:picChg>
      </pc:sldChg>
      <pc:sldChg chg="addSp delSp modSp mod">
        <pc:chgData name="Mudiganti, Seshu Kumar" userId="f5706599-0511-47d4-a44f-3ad6f3573381" providerId="ADAL" clId="{85F24307-6CAD-4DDC-9271-342E4D45E0E8}" dt="2023-08-30T04:35:27.479" v="180" actId="1076"/>
        <pc:sldMkLst>
          <pc:docMk/>
          <pc:sldMk cId="0" sldId="268"/>
        </pc:sldMkLst>
        <pc:spChg chg="add del">
          <ac:chgData name="Mudiganti, Seshu Kumar" userId="f5706599-0511-47d4-a44f-3ad6f3573381" providerId="ADAL" clId="{85F24307-6CAD-4DDC-9271-342E4D45E0E8}" dt="2023-08-29T17:36:49.149" v="20" actId="478"/>
          <ac:spMkLst>
            <pc:docMk/>
            <pc:sldMk cId="0" sldId="268"/>
            <ac:spMk id="438" creationId="{00000000-0000-0000-0000-000000000000}"/>
          </ac:spMkLst>
        </pc:spChg>
        <pc:spChg chg="mod">
          <ac:chgData name="Mudiganti, Seshu Kumar" userId="f5706599-0511-47d4-a44f-3ad6f3573381" providerId="ADAL" clId="{85F24307-6CAD-4DDC-9271-342E4D45E0E8}" dt="2023-08-30T04:35:27.479" v="180" actId="1076"/>
          <ac:spMkLst>
            <pc:docMk/>
            <pc:sldMk cId="0" sldId="268"/>
            <ac:spMk id="451" creationId="{00000000-0000-0000-0000-000000000000}"/>
          </ac:spMkLst>
        </pc:spChg>
      </pc:sldChg>
      <pc:sldChg chg="addSp delSp modSp mod">
        <pc:chgData name="Mudiganti, Seshu Kumar" userId="f5706599-0511-47d4-a44f-3ad6f3573381" providerId="ADAL" clId="{85F24307-6CAD-4DDC-9271-342E4D45E0E8}" dt="2023-08-29T17:36:50.012" v="21" actId="478"/>
        <pc:sldMkLst>
          <pc:docMk/>
          <pc:sldMk cId="0" sldId="269"/>
        </pc:sldMkLst>
        <pc:spChg chg="add del">
          <ac:chgData name="Mudiganti, Seshu Kumar" userId="f5706599-0511-47d4-a44f-3ad6f3573381" providerId="ADAL" clId="{85F24307-6CAD-4DDC-9271-342E4D45E0E8}" dt="2023-08-29T17:36:50.012" v="21" actId="478"/>
          <ac:spMkLst>
            <pc:docMk/>
            <pc:sldMk cId="0" sldId="269"/>
            <ac:spMk id="456" creationId="{00000000-0000-0000-0000-000000000000}"/>
          </ac:spMkLst>
        </pc:spChg>
        <pc:graphicFrameChg chg="modGraphic">
          <ac:chgData name="Mudiganti, Seshu Kumar" userId="f5706599-0511-47d4-a44f-3ad6f3573381" providerId="ADAL" clId="{85F24307-6CAD-4DDC-9271-342E4D45E0E8}" dt="2023-08-29T17:34:47.972" v="8" actId="6549"/>
          <ac:graphicFrameMkLst>
            <pc:docMk/>
            <pc:sldMk cId="0" sldId="269"/>
            <ac:graphicFrameMk id="457" creationId="{00000000-0000-0000-0000-000000000000}"/>
          </ac:graphicFrameMkLst>
        </pc:graphicFrameChg>
      </pc:sldChg>
      <pc:sldChg chg="addSp delSp modSp mod">
        <pc:chgData name="Mudiganti, Seshu Kumar" userId="f5706599-0511-47d4-a44f-3ad6f3573381" providerId="ADAL" clId="{85F24307-6CAD-4DDC-9271-342E4D45E0E8}" dt="2023-08-29T17:36:48.681" v="19" actId="478"/>
        <pc:sldMkLst>
          <pc:docMk/>
          <pc:sldMk cId="0" sldId="270"/>
        </pc:sldMkLst>
        <pc:spChg chg="add del">
          <ac:chgData name="Mudiganti, Seshu Kumar" userId="f5706599-0511-47d4-a44f-3ad6f3573381" providerId="ADAL" clId="{85F24307-6CAD-4DDC-9271-342E4D45E0E8}" dt="2023-08-29T17:36:48.681" v="19" actId="478"/>
          <ac:spMkLst>
            <pc:docMk/>
            <pc:sldMk cId="0" sldId="270"/>
            <ac:spMk id="473" creationId="{00000000-0000-0000-0000-000000000000}"/>
          </ac:spMkLst>
        </pc:spChg>
        <pc:picChg chg="mod">
          <ac:chgData name="Mudiganti, Seshu Kumar" userId="f5706599-0511-47d4-a44f-3ad6f3573381" providerId="ADAL" clId="{85F24307-6CAD-4DDC-9271-342E4D45E0E8}" dt="2023-08-29T17:35:48.217" v="10" actId="1036"/>
          <ac:picMkLst>
            <pc:docMk/>
            <pc:sldMk cId="0" sldId="270"/>
            <ac:picMk id="475" creationId="{00000000-0000-0000-0000-000000000000}"/>
          </ac:picMkLst>
        </pc:picChg>
      </pc:sldChg>
      <pc:sldChg chg="delSp mod">
        <pc:chgData name="Mudiganti, Seshu Kumar" userId="f5706599-0511-47d4-a44f-3ad6f3573381" providerId="ADAL" clId="{85F24307-6CAD-4DDC-9271-342E4D45E0E8}" dt="2023-08-29T17:35:58.792" v="11" actId="478"/>
        <pc:sldMkLst>
          <pc:docMk/>
          <pc:sldMk cId="0" sldId="271"/>
        </pc:sldMkLst>
        <pc:spChg chg="del">
          <ac:chgData name="Mudiganti, Seshu Kumar" userId="f5706599-0511-47d4-a44f-3ad6f3573381" providerId="ADAL" clId="{85F24307-6CAD-4DDC-9271-342E4D45E0E8}" dt="2023-08-29T17:35:58.792" v="11" actId="478"/>
          <ac:spMkLst>
            <pc:docMk/>
            <pc:sldMk cId="0" sldId="271"/>
            <ac:spMk id="493" creationId="{00000000-0000-0000-0000-000000000000}"/>
          </ac:spMkLst>
        </pc:spChg>
      </pc:sldChg>
      <pc:sldChg chg="addSp delSp mod">
        <pc:chgData name="Mudiganti, Seshu Kumar" userId="f5706599-0511-47d4-a44f-3ad6f3573381" providerId="ADAL" clId="{85F24307-6CAD-4DDC-9271-342E4D45E0E8}" dt="2023-08-29T17:36:48.331" v="18" actId="478"/>
        <pc:sldMkLst>
          <pc:docMk/>
          <pc:sldMk cId="0" sldId="272"/>
        </pc:sldMkLst>
        <pc:spChg chg="add del">
          <ac:chgData name="Mudiganti, Seshu Kumar" userId="f5706599-0511-47d4-a44f-3ad6f3573381" providerId="ADAL" clId="{85F24307-6CAD-4DDC-9271-342E4D45E0E8}" dt="2023-08-29T17:36:48.331" v="18" actId="478"/>
          <ac:spMkLst>
            <pc:docMk/>
            <pc:sldMk cId="0" sldId="272"/>
            <ac:spMk id="500" creationId="{00000000-0000-0000-0000-000000000000}"/>
          </ac:spMkLst>
        </pc:spChg>
      </pc:sldChg>
      <pc:sldChg chg="addSp delSp mod">
        <pc:chgData name="Mudiganti, Seshu Kumar" userId="f5706599-0511-47d4-a44f-3ad6f3573381" providerId="ADAL" clId="{85F24307-6CAD-4DDC-9271-342E4D45E0E8}" dt="2023-08-29T17:36:47.989" v="17" actId="478"/>
        <pc:sldMkLst>
          <pc:docMk/>
          <pc:sldMk cId="0" sldId="274"/>
        </pc:sldMkLst>
        <pc:spChg chg="add del">
          <ac:chgData name="Mudiganti, Seshu Kumar" userId="f5706599-0511-47d4-a44f-3ad6f3573381" providerId="ADAL" clId="{85F24307-6CAD-4DDC-9271-342E4D45E0E8}" dt="2023-08-29T17:36:47.989" v="17" actId="478"/>
          <ac:spMkLst>
            <pc:docMk/>
            <pc:sldMk cId="0" sldId="274"/>
            <ac:spMk id="541" creationId="{00000000-0000-0000-0000-000000000000}"/>
          </ac:spMkLst>
        </pc:spChg>
      </pc:sldChg>
      <pc:sldChg chg="modSp mod">
        <pc:chgData name="Mudiganti, Seshu Kumar" userId="f5706599-0511-47d4-a44f-3ad6f3573381" providerId="ADAL" clId="{85F24307-6CAD-4DDC-9271-342E4D45E0E8}" dt="2023-08-30T05:20:06.699" v="181" actId="1076"/>
        <pc:sldMkLst>
          <pc:docMk/>
          <pc:sldMk cId="0" sldId="275"/>
        </pc:sldMkLst>
        <pc:picChg chg="mod">
          <ac:chgData name="Mudiganti, Seshu Kumar" userId="f5706599-0511-47d4-a44f-3ad6f3573381" providerId="ADAL" clId="{85F24307-6CAD-4DDC-9271-342E4D45E0E8}" dt="2023-08-30T05:20:06.699" v="181" actId="1076"/>
          <ac:picMkLst>
            <pc:docMk/>
            <pc:sldMk cId="0" sldId="275"/>
            <ac:picMk id="561" creationId="{00000000-0000-0000-0000-000000000000}"/>
          </ac:picMkLst>
        </pc:picChg>
      </pc:sldChg>
      <pc:sldChg chg="modSp mod">
        <pc:chgData name="Mudiganti, Seshu Kumar" userId="f5706599-0511-47d4-a44f-3ad6f3573381" providerId="ADAL" clId="{85F24307-6CAD-4DDC-9271-342E4D45E0E8}" dt="2023-08-30T02:22:00.215" v="84" actId="21"/>
        <pc:sldMkLst>
          <pc:docMk/>
          <pc:sldMk cId="0" sldId="282"/>
        </pc:sldMkLst>
        <pc:spChg chg="mod">
          <ac:chgData name="Mudiganti, Seshu Kumar" userId="f5706599-0511-47d4-a44f-3ad6f3573381" providerId="ADAL" clId="{85F24307-6CAD-4DDC-9271-342E4D45E0E8}" dt="2023-08-30T02:22:00.215" v="84" actId="21"/>
          <ac:spMkLst>
            <pc:docMk/>
            <pc:sldMk cId="0" sldId="282"/>
            <ac:spMk id="653" creationId="{00000000-0000-0000-0000-000000000000}"/>
          </ac:spMkLst>
        </pc:spChg>
      </pc:sldChg>
      <pc:sldChg chg="del ord modNotes">
        <pc:chgData name="Mudiganti, Seshu Kumar" userId="f5706599-0511-47d4-a44f-3ad6f3573381" providerId="ADAL" clId="{85F24307-6CAD-4DDC-9271-342E4D45E0E8}" dt="2023-08-30T02:23:04.505" v="87" actId="47"/>
        <pc:sldMkLst>
          <pc:docMk/>
          <pc:sldMk cId="0" sldId="284"/>
        </pc:sldMkLst>
      </pc:sldChg>
      <pc:sldChg chg="addSp delSp modSp del mod">
        <pc:chgData name="Mudiganti, Seshu Kumar" userId="f5706599-0511-47d4-a44f-3ad6f3573381" providerId="ADAL" clId="{85F24307-6CAD-4DDC-9271-342E4D45E0E8}" dt="2023-08-29T17:54:57.011" v="83" actId="2696"/>
        <pc:sldMkLst>
          <pc:docMk/>
          <pc:sldMk cId="0" sldId="285"/>
        </pc:sldMkLst>
        <pc:spChg chg="add mod">
          <ac:chgData name="Mudiganti, Seshu Kumar" userId="f5706599-0511-47d4-a44f-3ad6f3573381" providerId="ADAL" clId="{85F24307-6CAD-4DDC-9271-342E4D45E0E8}" dt="2023-08-29T17:47:08.132" v="58" actId="113"/>
          <ac:spMkLst>
            <pc:docMk/>
            <pc:sldMk cId="0" sldId="285"/>
            <ac:spMk id="4" creationId="{BFAB9D5B-1878-1D36-6E1D-4B08269EB4CB}"/>
          </ac:spMkLst>
        </pc:spChg>
        <pc:spChg chg="add mod">
          <ac:chgData name="Mudiganti, Seshu Kumar" userId="f5706599-0511-47d4-a44f-3ad6f3573381" providerId="ADAL" clId="{85F24307-6CAD-4DDC-9271-342E4D45E0E8}" dt="2023-08-29T17:51:25.502" v="64" actId="1076"/>
          <ac:spMkLst>
            <pc:docMk/>
            <pc:sldMk cId="0" sldId="285"/>
            <ac:spMk id="8" creationId="{894A3A20-CD2C-3EAB-C3D1-D12D1FC29AB0}"/>
          </ac:spMkLst>
        </pc:spChg>
        <pc:spChg chg="del">
          <ac:chgData name="Mudiganti, Seshu Kumar" userId="f5706599-0511-47d4-a44f-3ad6f3573381" providerId="ADAL" clId="{85F24307-6CAD-4DDC-9271-342E4D45E0E8}" dt="2023-08-29T17:38:35.450" v="22" actId="478"/>
          <ac:spMkLst>
            <pc:docMk/>
            <pc:sldMk cId="0" sldId="285"/>
            <ac:spMk id="684" creationId="{00000000-0000-0000-0000-000000000000}"/>
          </ac:spMkLst>
        </pc:spChg>
        <pc:spChg chg="mod">
          <ac:chgData name="Mudiganti, Seshu Kumar" userId="f5706599-0511-47d4-a44f-3ad6f3573381" providerId="ADAL" clId="{85F24307-6CAD-4DDC-9271-342E4D45E0E8}" dt="2023-08-29T17:45:17.400" v="42" actId="164"/>
          <ac:spMkLst>
            <pc:docMk/>
            <pc:sldMk cId="0" sldId="285"/>
            <ac:spMk id="686" creationId="{00000000-0000-0000-0000-000000000000}"/>
          </ac:spMkLst>
        </pc:spChg>
        <pc:spChg chg="mod">
          <ac:chgData name="Mudiganti, Seshu Kumar" userId="f5706599-0511-47d4-a44f-3ad6f3573381" providerId="ADAL" clId="{85F24307-6CAD-4DDC-9271-342E4D45E0E8}" dt="2023-08-29T17:45:17.400" v="42" actId="164"/>
          <ac:spMkLst>
            <pc:docMk/>
            <pc:sldMk cId="0" sldId="285"/>
            <ac:spMk id="687" creationId="{00000000-0000-0000-0000-000000000000}"/>
          </ac:spMkLst>
        </pc:spChg>
        <pc:spChg chg="mod">
          <ac:chgData name="Mudiganti, Seshu Kumar" userId="f5706599-0511-47d4-a44f-3ad6f3573381" providerId="ADAL" clId="{85F24307-6CAD-4DDC-9271-342E4D45E0E8}" dt="2023-08-29T17:45:17.400" v="42" actId="164"/>
          <ac:spMkLst>
            <pc:docMk/>
            <pc:sldMk cId="0" sldId="285"/>
            <ac:spMk id="688" creationId="{00000000-0000-0000-0000-000000000000}"/>
          </ac:spMkLst>
        </pc:spChg>
        <pc:spChg chg="mod">
          <ac:chgData name="Mudiganti, Seshu Kumar" userId="f5706599-0511-47d4-a44f-3ad6f3573381" providerId="ADAL" clId="{85F24307-6CAD-4DDC-9271-342E4D45E0E8}" dt="2023-08-29T17:47:14.357" v="59" actId="113"/>
          <ac:spMkLst>
            <pc:docMk/>
            <pc:sldMk cId="0" sldId="285"/>
            <ac:spMk id="689" creationId="{00000000-0000-0000-0000-000000000000}"/>
          </ac:spMkLst>
        </pc:spChg>
        <pc:spChg chg="mod">
          <ac:chgData name="Mudiganti, Seshu Kumar" userId="f5706599-0511-47d4-a44f-3ad6f3573381" providerId="ADAL" clId="{85F24307-6CAD-4DDC-9271-342E4D45E0E8}" dt="2023-08-29T17:45:17.400" v="42" actId="164"/>
          <ac:spMkLst>
            <pc:docMk/>
            <pc:sldMk cId="0" sldId="285"/>
            <ac:spMk id="690" creationId="{00000000-0000-0000-0000-000000000000}"/>
          </ac:spMkLst>
        </pc:spChg>
        <pc:spChg chg="mod">
          <ac:chgData name="Mudiganti, Seshu Kumar" userId="f5706599-0511-47d4-a44f-3ad6f3573381" providerId="ADAL" clId="{85F24307-6CAD-4DDC-9271-342E4D45E0E8}" dt="2023-08-29T17:45:17.400" v="42" actId="164"/>
          <ac:spMkLst>
            <pc:docMk/>
            <pc:sldMk cId="0" sldId="285"/>
            <ac:spMk id="691" creationId="{00000000-0000-0000-0000-000000000000}"/>
          </ac:spMkLst>
        </pc:spChg>
        <pc:spChg chg="mod">
          <ac:chgData name="Mudiganti, Seshu Kumar" userId="f5706599-0511-47d4-a44f-3ad6f3573381" providerId="ADAL" clId="{85F24307-6CAD-4DDC-9271-342E4D45E0E8}" dt="2023-08-29T17:45:17.400" v="42" actId="164"/>
          <ac:spMkLst>
            <pc:docMk/>
            <pc:sldMk cId="0" sldId="285"/>
            <ac:spMk id="692" creationId="{00000000-0000-0000-0000-000000000000}"/>
          </ac:spMkLst>
        </pc:spChg>
        <pc:grpChg chg="add mod">
          <ac:chgData name="Mudiganti, Seshu Kumar" userId="f5706599-0511-47d4-a44f-3ad6f3573381" providerId="ADAL" clId="{85F24307-6CAD-4DDC-9271-342E4D45E0E8}" dt="2023-08-29T17:45:45.700" v="46" actId="1076"/>
          <ac:grpSpMkLst>
            <pc:docMk/>
            <pc:sldMk cId="0" sldId="285"/>
            <ac:grpSpMk id="2" creationId="{81D27A82-6E6D-1988-912F-29C0A16D83EB}"/>
          </ac:grpSpMkLst>
        </pc:grpChg>
        <pc:graphicFrameChg chg="add del mod">
          <ac:chgData name="Mudiganti, Seshu Kumar" userId="f5706599-0511-47d4-a44f-3ad6f3573381" providerId="ADAL" clId="{85F24307-6CAD-4DDC-9271-342E4D45E0E8}" dt="2023-08-29T17:46:32.026" v="50"/>
          <ac:graphicFrameMkLst>
            <pc:docMk/>
            <pc:sldMk cId="0" sldId="285"/>
            <ac:graphicFrameMk id="5" creationId="{64F775E4-4870-98FD-7CEC-51697DDCDDCA}"/>
          </ac:graphicFrameMkLst>
        </pc:graphicFrameChg>
        <pc:graphicFrameChg chg="add mod modGraphic">
          <ac:chgData name="Mudiganti, Seshu Kumar" userId="f5706599-0511-47d4-a44f-3ad6f3573381" providerId="ADAL" clId="{85F24307-6CAD-4DDC-9271-342E4D45E0E8}" dt="2023-08-29T17:51:08.213" v="62" actId="6549"/>
          <ac:graphicFrameMkLst>
            <pc:docMk/>
            <pc:sldMk cId="0" sldId="285"/>
            <ac:graphicFrameMk id="6" creationId="{C72C3CCA-6102-FEC3-3EDD-282AFC46B2DA}"/>
          </ac:graphicFrameMkLst>
        </pc:graphicFrameChg>
        <pc:picChg chg="mod">
          <ac:chgData name="Mudiganti, Seshu Kumar" userId="f5706599-0511-47d4-a44f-3ad6f3573381" providerId="ADAL" clId="{85F24307-6CAD-4DDC-9271-342E4D45E0E8}" dt="2023-08-29T17:45:17.400" v="42" actId="164"/>
          <ac:picMkLst>
            <pc:docMk/>
            <pc:sldMk cId="0" sldId="285"/>
            <ac:picMk id="685" creationId="{00000000-0000-0000-0000-000000000000}"/>
          </ac:picMkLst>
        </pc:picChg>
      </pc:sldChg>
      <pc:sldChg chg="del">
        <pc:chgData name="Mudiganti, Seshu Kumar" userId="f5706599-0511-47d4-a44f-3ad6f3573381" providerId="ADAL" clId="{85F24307-6CAD-4DDC-9271-342E4D45E0E8}" dt="2023-08-29T17:51:44.007" v="65" actId="47"/>
        <pc:sldMkLst>
          <pc:docMk/>
          <pc:sldMk cId="0" sldId="286"/>
        </pc:sldMkLst>
      </pc:sldChg>
      <pc:sldChg chg="addSp delSp modSp del mod">
        <pc:chgData name="Mudiganti, Seshu Kumar" userId="f5706599-0511-47d4-a44f-3ad6f3573381" providerId="ADAL" clId="{85F24307-6CAD-4DDC-9271-342E4D45E0E8}" dt="2023-08-29T17:54:57.011" v="83" actId="2696"/>
        <pc:sldMkLst>
          <pc:docMk/>
          <pc:sldMk cId="0" sldId="287"/>
        </pc:sldMkLst>
        <pc:picChg chg="add del mod">
          <ac:chgData name="Mudiganti, Seshu Kumar" userId="f5706599-0511-47d4-a44f-3ad6f3573381" providerId="ADAL" clId="{85F24307-6CAD-4DDC-9271-342E4D45E0E8}" dt="2023-08-29T17:52:56.331" v="82" actId="1035"/>
          <ac:picMkLst>
            <pc:docMk/>
            <pc:sldMk cId="0" sldId="287"/>
            <ac:picMk id="708" creationId="{00000000-0000-0000-0000-000000000000}"/>
          </ac:picMkLst>
        </pc:picChg>
        <pc:picChg chg="add del mod">
          <ac:chgData name="Mudiganti, Seshu Kumar" userId="f5706599-0511-47d4-a44f-3ad6f3573381" providerId="ADAL" clId="{85F24307-6CAD-4DDC-9271-342E4D45E0E8}" dt="2023-08-29T17:52:56.331" v="82" actId="1035"/>
          <ac:picMkLst>
            <pc:docMk/>
            <pc:sldMk cId="0" sldId="287"/>
            <ac:picMk id="710" creationId="{00000000-0000-0000-0000-000000000000}"/>
          </ac:picMkLst>
        </pc:picChg>
        <pc:picChg chg="add del mod">
          <ac:chgData name="Mudiganti, Seshu Kumar" userId="f5706599-0511-47d4-a44f-3ad6f3573381" providerId="ADAL" clId="{85F24307-6CAD-4DDC-9271-342E4D45E0E8}" dt="2023-08-29T17:52:56.331" v="82" actId="1035"/>
          <ac:picMkLst>
            <pc:docMk/>
            <pc:sldMk cId="0" sldId="287"/>
            <ac:picMk id="711" creationId="{00000000-0000-0000-0000-000000000000}"/>
          </ac:picMkLst>
        </pc:picChg>
        <pc:picChg chg="add del mod">
          <ac:chgData name="Mudiganti, Seshu Kumar" userId="f5706599-0511-47d4-a44f-3ad6f3573381" providerId="ADAL" clId="{85F24307-6CAD-4DDC-9271-342E4D45E0E8}" dt="2023-08-29T17:52:56.331" v="82" actId="1035"/>
          <ac:picMkLst>
            <pc:docMk/>
            <pc:sldMk cId="0" sldId="287"/>
            <ac:picMk id="713" creationId="{00000000-0000-0000-0000-000000000000}"/>
          </ac:picMkLst>
        </pc:picChg>
        <pc:picChg chg="add del mod">
          <ac:chgData name="Mudiganti, Seshu Kumar" userId="f5706599-0511-47d4-a44f-3ad6f3573381" providerId="ADAL" clId="{85F24307-6CAD-4DDC-9271-342E4D45E0E8}" dt="2023-08-29T17:52:56.331" v="82" actId="1035"/>
          <ac:picMkLst>
            <pc:docMk/>
            <pc:sldMk cId="0" sldId="287"/>
            <ac:picMk id="715" creationId="{00000000-0000-0000-0000-000000000000}"/>
          </ac:picMkLst>
        </pc:picChg>
        <pc:picChg chg="add del mod">
          <ac:chgData name="Mudiganti, Seshu Kumar" userId="f5706599-0511-47d4-a44f-3ad6f3573381" providerId="ADAL" clId="{85F24307-6CAD-4DDC-9271-342E4D45E0E8}" dt="2023-08-29T17:52:56.331" v="82" actId="1035"/>
          <ac:picMkLst>
            <pc:docMk/>
            <pc:sldMk cId="0" sldId="287"/>
            <ac:picMk id="717" creationId="{00000000-0000-0000-0000-000000000000}"/>
          </ac:picMkLst>
        </pc:picChg>
        <pc:picChg chg="add del mod">
          <ac:chgData name="Mudiganti, Seshu Kumar" userId="f5706599-0511-47d4-a44f-3ad6f3573381" providerId="ADAL" clId="{85F24307-6CAD-4DDC-9271-342E4D45E0E8}" dt="2023-08-29T17:52:56.331" v="82" actId="1035"/>
          <ac:picMkLst>
            <pc:docMk/>
            <pc:sldMk cId="0" sldId="287"/>
            <ac:picMk id="721" creationId="{00000000-0000-0000-0000-000000000000}"/>
          </ac:picMkLst>
        </pc:picChg>
        <pc:cxnChg chg="mod">
          <ac:chgData name="Mudiganti, Seshu Kumar" userId="f5706599-0511-47d4-a44f-3ad6f3573381" providerId="ADAL" clId="{85F24307-6CAD-4DDC-9271-342E4D45E0E8}" dt="2023-08-29T17:52:56.331" v="82" actId="1035"/>
          <ac:cxnSpMkLst>
            <pc:docMk/>
            <pc:sldMk cId="0" sldId="287"/>
            <ac:cxnSpMk id="729" creationId="{00000000-0000-0000-0000-000000000000}"/>
          </ac:cxnSpMkLst>
        </pc:cxnChg>
        <pc:cxnChg chg="add del mod">
          <ac:chgData name="Mudiganti, Seshu Kumar" userId="f5706599-0511-47d4-a44f-3ad6f3573381" providerId="ADAL" clId="{85F24307-6CAD-4DDC-9271-342E4D45E0E8}" dt="2023-08-29T17:52:56.331" v="82" actId="1035"/>
          <ac:cxnSpMkLst>
            <pc:docMk/>
            <pc:sldMk cId="0" sldId="287"/>
            <ac:cxnSpMk id="730" creationId="{00000000-0000-0000-0000-000000000000}"/>
          </ac:cxnSpMkLst>
        </pc:cxnChg>
      </pc:sldChg>
      <pc:sldChg chg="del">
        <pc:chgData name="Mudiganti, Seshu Kumar" userId="f5706599-0511-47d4-a44f-3ad6f3573381" providerId="ADAL" clId="{85F24307-6CAD-4DDC-9271-342E4D45E0E8}" dt="2023-08-30T02:23:30.709" v="89" actId="47"/>
        <pc:sldMkLst>
          <pc:docMk/>
          <pc:sldMk cId="0" sldId="288"/>
        </pc:sldMkLst>
      </pc:sldChg>
      <pc:sldChg chg="del">
        <pc:chgData name="Mudiganti, Seshu Kumar" userId="f5706599-0511-47d4-a44f-3ad6f3573381" providerId="ADAL" clId="{85F24307-6CAD-4DDC-9271-342E4D45E0E8}" dt="2023-08-30T02:23:28.727" v="88" actId="47"/>
        <pc:sldMkLst>
          <pc:docMk/>
          <pc:sldMk cId="0" sldId="289"/>
        </pc:sldMkLst>
      </pc:sldChg>
      <pc:sldChg chg="del">
        <pc:chgData name="Mudiganti, Seshu Kumar" userId="f5706599-0511-47d4-a44f-3ad6f3573381" providerId="ADAL" clId="{85F24307-6CAD-4DDC-9271-342E4D45E0E8}" dt="2023-08-30T02:27:28.340" v="172" actId="47"/>
        <pc:sldMkLst>
          <pc:docMk/>
          <pc:sldMk cId="0" sldId="290"/>
        </pc:sldMkLst>
      </pc:sldChg>
      <pc:sldChg chg="delSp modSp del mod">
        <pc:chgData name="Mudiganti, Seshu Kumar" userId="f5706599-0511-47d4-a44f-3ad6f3573381" providerId="ADAL" clId="{85F24307-6CAD-4DDC-9271-342E4D45E0E8}" dt="2023-08-30T02:26:54.699" v="171" actId="47"/>
        <pc:sldMkLst>
          <pc:docMk/>
          <pc:sldMk cId="0" sldId="291"/>
        </pc:sldMkLst>
        <pc:spChg chg="mod">
          <ac:chgData name="Mudiganti, Seshu Kumar" userId="f5706599-0511-47d4-a44f-3ad6f3573381" providerId="ADAL" clId="{85F24307-6CAD-4DDC-9271-342E4D45E0E8}" dt="2023-08-30T02:26:21.713" v="168" actId="6549"/>
          <ac:spMkLst>
            <pc:docMk/>
            <pc:sldMk cId="0" sldId="291"/>
            <ac:spMk id="776" creationId="{00000000-0000-0000-0000-000000000000}"/>
          </ac:spMkLst>
        </pc:spChg>
        <pc:spChg chg="del mod">
          <ac:chgData name="Mudiganti, Seshu Kumar" userId="f5706599-0511-47d4-a44f-3ad6f3573381" providerId="ADAL" clId="{85F24307-6CAD-4DDC-9271-342E4D45E0E8}" dt="2023-08-30T02:26:27.254" v="170" actId="478"/>
          <ac:spMkLst>
            <pc:docMk/>
            <pc:sldMk cId="0" sldId="291"/>
            <ac:spMk id="782" creationId="{00000000-0000-0000-0000-000000000000}"/>
          </ac:spMkLst>
        </pc:spChg>
        <pc:spChg chg="del mod">
          <ac:chgData name="Mudiganti, Seshu Kumar" userId="f5706599-0511-47d4-a44f-3ad6f3573381" providerId="ADAL" clId="{85F24307-6CAD-4DDC-9271-342E4D45E0E8}" dt="2023-08-30T02:26:00.775" v="95" actId="478"/>
          <ac:spMkLst>
            <pc:docMk/>
            <pc:sldMk cId="0" sldId="291"/>
            <ac:spMk id="783" creationId="{00000000-0000-0000-0000-000000000000}"/>
          </ac:spMkLst>
        </pc:spChg>
        <pc:picChg chg="del">
          <ac:chgData name="Mudiganti, Seshu Kumar" userId="f5706599-0511-47d4-a44f-3ad6f3573381" providerId="ADAL" clId="{85F24307-6CAD-4DDC-9271-342E4D45E0E8}" dt="2023-08-30T02:25:56.955" v="93" actId="478"/>
          <ac:picMkLst>
            <pc:docMk/>
            <pc:sldMk cId="0" sldId="291"/>
            <ac:picMk id="781" creationId="{00000000-0000-0000-0000-000000000000}"/>
          </ac:picMkLst>
        </pc:picChg>
      </pc:sldChg>
      <pc:sldChg chg="del">
        <pc:chgData name="Mudiganti, Seshu Kumar" userId="f5706599-0511-47d4-a44f-3ad6f3573381" providerId="ADAL" clId="{85F24307-6CAD-4DDC-9271-342E4D45E0E8}" dt="2023-08-29T17:54:57.011" v="83" actId="2696"/>
        <pc:sldMkLst>
          <pc:docMk/>
          <pc:sldMk cId="0" sldId="292"/>
        </pc:sldMkLst>
      </pc:sldChg>
      <pc:sldChg chg="del">
        <pc:chgData name="Mudiganti, Seshu Kumar" userId="f5706599-0511-47d4-a44f-3ad6f3573381" providerId="ADAL" clId="{85F24307-6CAD-4DDC-9271-342E4D45E0E8}" dt="2023-08-30T02:27:28.340" v="172" actId="47"/>
        <pc:sldMkLst>
          <pc:docMk/>
          <pc:sldMk cId="0" sldId="293"/>
        </pc:sldMkLst>
      </pc:sldChg>
      <pc:sldChg chg="del">
        <pc:chgData name="Mudiganti, Seshu Kumar" userId="f5706599-0511-47d4-a44f-3ad6f3573381" providerId="ADAL" clId="{85F24307-6CAD-4DDC-9271-342E4D45E0E8}" dt="2023-08-30T02:27:28.340" v="172" actId="47"/>
        <pc:sldMkLst>
          <pc:docMk/>
          <pc:sldMk cId="0" sldId="294"/>
        </pc:sldMkLst>
      </pc:sldChg>
      <pc:sldChg chg="del">
        <pc:chgData name="Mudiganti, Seshu Kumar" userId="f5706599-0511-47d4-a44f-3ad6f3573381" providerId="ADAL" clId="{85F24307-6CAD-4DDC-9271-342E4D45E0E8}" dt="2023-08-30T02:27:28.340" v="172" actId="47"/>
        <pc:sldMkLst>
          <pc:docMk/>
          <pc:sldMk cId="0" sldId="295"/>
        </pc:sldMkLst>
      </pc:sldChg>
      <pc:sldChg chg="ord modNotes">
        <pc:chgData name="Mudiganti, Seshu Kumar" userId="f5706599-0511-47d4-a44f-3ad6f3573381" providerId="ADAL" clId="{85F24307-6CAD-4DDC-9271-342E4D45E0E8}" dt="2023-08-30T02:23:58.025" v="91"/>
        <pc:sldMkLst>
          <pc:docMk/>
          <pc:sldMk cId="0" sldId="296"/>
        </pc:sldMkLst>
      </pc:sldChg>
      <pc:sldChg chg="addSp modSp add mod">
        <pc:chgData name="Mudiganti, Seshu Kumar" userId="f5706599-0511-47d4-a44f-3ad6f3573381" providerId="ADAL" clId="{85F24307-6CAD-4DDC-9271-342E4D45E0E8}" dt="2023-08-30T03:42:24.986" v="177" actId="14100"/>
        <pc:sldMkLst>
          <pc:docMk/>
          <pc:sldMk cId="0" sldId="300"/>
        </pc:sldMkLst>
        <pc:spChg chg="add mod">
          <ac:chgData name="Mudiganti, Seshu Kumar" userId="f5706599-0511-47d4-a44f-3ad6f3573381" providerId="ADAL" clId="{85F24307-6CAD-4DDC-9271-342E4D45E0E8}" dt="2023-08-30T03:42:24.986" v="177" actId="14100"/>
          <ac:spMkLst>
            <pc:docMk/>
            <pc:sldMk cId="0" sldId="300"/>
            <ac:spMk id="2" creationId="{D45BC701-77C4-B018-F2D0-46EE8FAACB3D}"/>
          </ac:spMkLst>
        </pc:spChg>
      </pc:sldChg>
      <pc:sldChg chg="del">
        <pc:chgData name="Mudiganti, Seshu Kumar" userId="f5706599-0511-47d4-a44f-3ad6f3573381" providerId="ADAL" clId="{85F24307-6CAD-4DDC-9271-342E4D45E0E8}" dt="2023-08-30T02:24:53.560" v="92" actId="47"/>
        <pc:sldMkLst>
          <pc:docMk/>
          <pc:sldMk cId="331105689" sldId="300"/>
        </pc:sldMkLst>
      </pc:sldChg>
      <pc:sldChg chg="addSp delSp modSp new mod">
        <pc:chgData name="Mudiganti, Seshu Kumar" userId="f5706599-0511-47d4-a44f-3ad6f3573381" providerId="ADAL" clId="{85F24307-6CAD-4DDC-9271-342E4D45E0E8}" dt="2023-08-30T06:13:20.031" v="439" actId="20577"/>
        <pc:sldMkLst>
          <pc:docMk/>
          <pc:sldMk cId="418141049" sldId="301"/>
        </pc:sldMkLst>
        <pc:spChg chg="del">
          <ac:chgData name="Mudiganti, Seshu Kumar" userId="f5706599-0511-47d4-a44f-3ad6f3573381" providerId="ADAL" clId="{85F24307-6CAD-4DDC-9271-342E4D45E0E8}" dt="2023-08-30T06:02:02.646" v="183" actId="478"/>
          <ac:spMkLst>
            <pc:docMk/>
            <pc:sldMk cId="418141049" sldId="301"/>
            <ac:spMk id="3" creationId="{CF8DD898-8672-BF07-1F4E-48F0FB84E8FC}"/>
          </ac:spMkLst>
        </pc:spChg>
        <pc:spChg chg="add mod">
          <ac:chgData name="Mudiganti, Seshu Kumar" userId="f5706599-0511-47d4-a44f-3ad6f3573381" providerId="ADAL" clId="{85F24307-6CAD-4DDC-9271-342E4D45E0E8}" dt="2023-08-30T06:02:24.757" v="206" actId="20577"/>
          <ac:spMkLst>
            <pc:docMk/>
            <pc:sldMk cId="418141049" sldId="301"/>
            <ac:spMk id="4" creationId="{C77FF4C7-6F46-A219-A2BA-97E203DE0901}"/>
          </ac:spMkLst>
        </pc:spChg>
        <pc:spChg chg="add mod">
          <ac:chgData name="Mudiganti, Seshu Kumar" userId="f5706599-0511-47d4-a44f-3ad6f3573381" providerId="ADAL" clId="{85F24307-6CAD-4DDC-9271-342E4D45E0E8}" dt="2023-08-30T06:02:47.243" v="236" actId="20577"/>
          <ac:spMkLst>
            <pc:docMk/>
            <pc:sldMk cId="418141049" sldId="301"/>
            <ac:spMk id="5" creationId="{4BC82073-C18B-FE72-E97C-E0472F6EF9A7}"/>
          </ac:spMkLst>
        </pc:spChg>
        <pc:spChg chg="add mod">
          <ac:chgData name="Mudiganti, Seshu Kumar" userId="f5706599-0511-47d4-a44f-3ad6f3573381" providerId="ADAL" clId="{85F24307-6CAD-4DDC-9271-342E4D45E0E8}" dt="2023-08-30T06:07:31.718" v="350" actId="688"/>
          <ac:spMkLst>
            <pc:docMk/>
            <pc:sldMk cId="418141049" sldId="301"/>
            <ac:spMk id="6" creationId="{78FDF5CC-3C6F-4010-3E53-04DA7B1B71E1}"/>
          </ac:spMkLst>
        </pc:spChg>
        <pc:spChg chg="add mod">
          <ac:chgData name="Mudiganti, Seshu Kumar" userId="f5706599-0511-47d4-a44f-3ad6f3573381" providerId="ADAL" clId="{85F24307-6CAD-4DDC-9271-342E4D45E0E8}" dt="2023-08-30T06:03:42.671" v="264" actId="1035"/>
          <ac:spMkLst>
            <pc:docMk/>
            <pc:sldMk cId="418141049" sldId="301"/>
            <ac:spMk id="7" creationId="{72ED09C8-0FFB-0651-B293-B66B1D0818EB}"/>
          </ac:spMkLst>
        </pc:spChg>
        <pc:spChg chg="add mod">
          <ac:chgData name="Mudiganti, Seshu Kumar" userId="f5706599-0511-47d4-a44f-3ad6f3573381" providerId="ADAL" clId="{85F24307-6CAD-4DDC-9271-342E4D45E0E8}" dt="2023-08-30T06:03:49.421" v="280" actId="1037"/>
          <ac:spMkLst>
            <pc:docMk/>
            <pc:sldMk cId="418141049" sldId="301"/>
            <ac:spMk id="8" creationId="{D8F27ABA-9C9B-BD6E-13CD-37A15439EDA1}"/>
          </ac:spMkLst>
        </pc:spChg>
        <pc:spChg chg="add mod">
          <ac:chgData name="Mudiganti, Seshu Kumar" userId="f5706599-0511-47d4-a44f-3ad6f3573381" providerId="ADAL" clId="{85F24307-6CAD-4DDC-9271-342E4D45E0E8}" dt="2023-08-30T06:10:32.003" v="381" actId="1036"/>
          <ac:spMkLst>
            <pc:docMk/>
            <pc:sldMk cId="418141049" sldId="301"/>
            <ac:spMk id="9" creationId="{0459EAF9-C202-304C-B332-55C75A658ECC}"/>
          </ac:spMkLst>
        </pc:spChg>
        <pc:spChg chg="add mod">
          <ac:chgData name="Mudiganti, Seshu Kumar" userId="f5706599-0511-47d4-a44f-3ad6f3573381" providerId="ADAL" clId="{85F24307-6CAD-4DDC-9271-342E4D45E0E8}" dt="2023-08-30T06:07:31.718" v="350" actId="688"/>
          <ac:spMkLst>
            <pc:docMk/>
            <pc:sldMk cId="418141049" sldId="301"/>
            <ac:spMk id="10" creationId="{72CBC02E-B85C-02CC-F857-0000CD754D56}"/>
          </ac:spMkLst>
        </pc:spChg>
        <pc:spChg chg="add mod">
          <ac:chgData name="Mudiganti, Seshu Kumar" userId="f5706599-0511-47d4-a44f-3ad6f3573381" providerId="ADAL" clId="{85F24307-6CAD-4DDC-9271-342E4D45E0E8}" dt="2023-08-30T06:07:31.718" v="350" actId="688"/>
          <ac:spMkLst>
            <pc:docMk/>
            <pc:sldMk cId="418141049" sldId="301"/>
            <ac:spMk id="11" creationId="{584D6134-022E-DCD8-DF52-962D91168C87}"/>
          </ac:spMkLst>
        </pc:spChg>
        <pc:spChg chg="add mod">
          <ac:chgData name="Mudiganti, Seshu Kumar" userId="f5706599-0511-47d4-a44f-3ad6f3573381" providerId="ADAL" clId="{85F24307-6CAD-4DDC-9271-342E4D45E0E8}" dt="2023-08-30T06:10:55.996" v="384" actId="1076"/>
          <ac:spMkLst>
            <pc:docMk/>
            <pc:sldMk cId="418141049" sldId="301"/>
            <ac:spMk id="12" creationId="{7504CB1F-F9A3-A558-3FA9-C2C845E4E8B7}"/>
          </ac:spMkLst>
        </pc:spChg>
        <pc:spChg chg="add mod">
          <ac:chgData name="Mudiganti, Seshu Kumar" userId="f5706599-0511-47d4-a44f-3ad6f3573381" providerId="ADAL" clId="{85F24307-6CAD-4DDC-9271-342E4D45E0E8}" dt="2023-08-30T06:10:45.298" v="383" actId="1076"/>
          <ac:spMkLst>
            <pc:docMk/>
            <pc:sldMk cId="418141049" sldId="301"/>
            <ac:spMk id="13" creationId="{FDC752AF-6E50-2E1B-966E-E05BDC511288}"/>
          </ac:spMkLst>
        </pc:spChg>
        <pc:spChg chg="add mod">
          <ac:chgData name="Mudiganti, Seshu Kumar" userId="f5706599-0511-47d4-a44f-3ad6f3573381" providerId="ADAL" clId="{85F24307-6CAD-4DDC-9271-342E4D45E0E8}" dt="2023-08-30T06:08:27.930" v="376" actId="20577"/>
          <ac:spMkLst>
            <pc:docMk/>
            <pc:sldMk cId="418141049" sldId="301"/>
            <ac:spMk id="14" creationId="{01BE605B-0AC0-018E-7183-B24575001781}"/>
          </ac:spMkLst>
        </pc:spChg>
        <pc:spChg chg="add mod">
          <ac:chgData name="Mudiganti, Seshu Kumar" userId="f5706599-0511-47d4-a44f-3ad6f3573381" providerId="ADAL" clId="{85F24307-6CAD-4DDC-9271-342E4D45E0E8}" dt="2023-08-30T06:05:40.616" v="331" actId="20577"/>
          <ac:spMkLst>
            <pc:docMk/>
            <pc:sldMk cId="418141049" sldId="301"/>
            <ac:spMk id="15" creationId="{377E06F3-BA90-3186-CED2-081504B11FAD}"/>
          </ac:spMkLst>
        </pc:spChg>
        <pc:spChg chg="add mod">
          <ac:chgData name="Mudiganti, Seshu Kumar" userId="f5706599-0511-47d4-a44f-3ad6f3573381" providerId="ADAL" clId="{85F24307-6CAD-4DDC-9271-342E4D45E0E8}" dt="2023-08-30T06:07:00.802" v="348" actId="164"/>
          <ac:spMkLst>
            <pc:docMk/>
            <pc:sldMk cId="418141049" sldId="301"/>
            <ac:spMk id="16" creationId="{D997DE84-A710-BC07-3033-394447C6CAF0}"/>
          </ac:spMkLst>
        </pc:spChg>
        <pc:spChg chg="add mod">
          <ac:chgData name="Mudiganti, Seshu Kumar" userId="f5706599-0511-47d4-a44f-3ad6f3573381" providerId="ADAL" clId="{85F24307-6CAD-4DDC-9271-342E4D45E0E8}" dt="2023-08-30T06:07:00.802" v="348" actId="164"/>
          <ac:spMkLst>
            <pc:docMk/>
            <pc:sldMk cId="418141049" sldId="301"/>
            <ac:spMk id="17" creationId="{3F5830D7-0DB7-128E-5730-779D9C4CE314}"/>
          </ac:spMkLst>
        </pc:spChg>
        <pc:spChg chg="add mod">
          <ac:chgData name="Mudiganti, Seshu Kumar" userId="f5706599-0511-47d4-a44f-3ad6f3573381" providerId="ADAL" clId="{85F24307-6CAD-4DDC-9271-342E4D45E0E8}" dt="2023-08-30T06:07:00.802" v="348" actId="164"/>
          <ac:spMkLst>
            <pc:docMk/>
            <pc:sldMk cId="418141049" sldId="301"/>
            <ac:spMk id="18" creationId="{291860FB-E7BD-740A-896B-575740709B85}"/>
          </ac:spMkLst>
        </pc:spChg>
        <pc:spChg chg="add mod">
          <ac:chgData name="Mudiganti, Seshu Kumar" userId="f5706599-0511-47d4-a44f-3ad6f3573381" providerId="ADAL" clId="{85F24307-6CAD-4DDC-9271-342E4D45E0E8}" dt="2023-08-30T06:10:06.836" v="378" actId="113"/>
          <ac:spMkLst>
            <pc:docMk/>
            <pc:sldMk cId="418141049" sldId="301"/>
            <ac:spMk id="22" creationId="{DB08D835-302E-1AFF-6B86-48627E037573}"/>
          </ac:spMkLst>
        </pc:spChg>
        <pc:spChg chg="add mod">
          <ac:chgData name="Mudiganti, Seshu Kumar" userId="f5706599-0511-47d4-a44f-3ad6f3573381" providerId="ADAL" clId="{85F24307-6CAD-4DDC-9271-342E4D45E0E8}" dt="2023-08-30T06:12:21.732" v="397" actId="1076"/>
          <ac:spMkLst>
            <pc:docMk/>
            <pc:sldMk cId="418141049" sldId="301"/>
            <ac:spMk id="24" creationId="{A55BB811-7E92-026A-E73C-CC5466620FA7}"/>
          </ac:spMkLst>
        </pc:spChg>
        <pc:spChg chg="add mod">
          <ac:chgData name="Mudiganti, Seshu Kumar" userId="f5706599-0511-47d4-a44f-3ad6f3573381" providerId="ADAL" clId="{85F24307-6CAD-4DDC-9271-342E4D45E0E8}" dt="2023-08-30T06:13:20.031" v="439" actId="20577"/>
          <ac:spMkLst>
            <pc:docMk/>
            <pc:sldMk cId="418141049" sldId="301"/>
            <ac:spMk id="26" creationId="{B753F2E4-8451-6CD8-5CD3-CC1F1C10C8EA}"/>
          </ac:spMkLst>
        </pc:spChg>
        <pc:grpChg chg="add mod">
          <ac:chgData name="Mudiganti, Seshu Kumar" userId="f5706599-0511-47d4-a44f-3ad6f3573381" providerId="ADAL" clId="{85F24307-6CAD-4DDC-9271-342E4D45E0E8}" dt="2023-08-30T06:11:37.040" v="385" actId="1076"/>
          <ac:grpSpMkLst>
            <pc:docMk/>
            <pc:sldMk cId="418141049" sldId="301"/>
            <ac:grpSpMk id="23" creationId="{7A044040-316B-8F6A-FA76-009BB986026C}"/>
          </ac:grpSpMkLst>
        </pc:grpChg>
        <pc:cxnChg chg="add mod">
          <ac:chgData name="Mudiganti, Seshu Kumar" userId="f5706599-0511-47d4-a44f-3ad6f3573381" providerId="ADAL" clId="{85F24307-6CAD-4DDC-9271-342E4D45E0E8}" dt="2023-08-30T06:07:00.802" v="348" actId="164"/>
          <ac:cxnSpMkLst>
            <pc:docMk/>
            <pc:sldMk cId="418141049" sldId="301"/>
            <ac:cxnSpMk id="20" creationId="{B4D779D7-3CEA-ECC5-CC9E-AA72C0DCEBC7}"/>
          </ac:cxnSpMkLst>
        </pc:cxnChg>
        <pc:cxnChg chg="add mod">
          <ac:chgData name="Mudiganti, Seshu Kumar" userId="f5706599-0511-47d4-a44f-3ad6f3573381" providerId="ADAL" clId="{85F24307-6CAD-4DDC-9271-342E4D45E0E8}" dt="2023-08-30T06:07:00.802" v="348" actId="164"/>
          <ac:cxnSpMkLst>
            <pc:docMk/>
            <pc:sldMk cId="418141049" sldId="301"/>
            <ac:cxnSpMk id="21" creationId="{6E271B72-7576-3917-58CB-0DB9C6D218A8}"/>
          </ac:cxnSpMkLst>
        </pc:cxnChg>
        <pc:cxnChg chg="add del mod">
          <ac:chgData name="Mudiganti, Seshu Kumar" userId="f5706599-0511-47d4-a44f-3ad6f3573381" providerId="ADAL" clId="{85F24307-6CAD-4DDC-9271-342E4D45E0E8}" dt="2023-08-30T06:12:26.556" v="399"/>
          <ac:cxnSpMkLst>
            <pc:docMk/>
            <pc:sldMk cId="418141049" sldId="301"/>
            <ac:cxnSpMk id="25" creationId="{C5FBF3F0-DF33-7A56-20AD-9770E2988ACC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216000" y="812520"/>
            <a:ext cx="7127280" cy="400896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" name="Google Shape;6;n"/>
          <p:cNvSpPr txBox="1">
            <a:spLocks noGrp="1"/>
          </p:cNvSpPr>
          <p:nvPr>
            <p:ph type="dt" idx="10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040" cy="308592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7" name="Google Shape;127;p1:notes"/>
          <p:cNvSpPr txBox="1">
            <a:spLocks noGrp="1"/>
          </p:cNvSpPr>
          <p:nvPr>
            <p:ph type="body" idx="1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20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1:notes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fld>
            <a:endParaRPr sz="12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6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51" name="Google Shape;35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7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67" name="Google Shape;36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11dfb06df94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6000" y="812520"/>
            <a:ext cx="7127400" cy="4008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82" name="Google Shape;382;g11dfb06df94_0_127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83" name="Google Shape;383;g11dfb06df94_0_127:notes"/>
          <p:cNvSpPr txBox="1">
            <a:spLocks noGrp="1"/>
          </p:cNvSpPr>
          <p:nvPr>
            <p:ph type="sldNum" idx="12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5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88" name="Google Shape;38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123e379ad43_0_0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36" name="Google Shape;436;g123e379ad4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123e379ad43_0_17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54" name="Google Shape;454;g123e379ad43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123e379ad43_0_32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71" name="Google Shape;471;g123e379ad43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123e379ad43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83" name="Google Shape;483;g123e379ad43_0_43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84" name="Google Shape;484;g123e379ad43_0_43:notes"/>
          <p:cNvSpPr txBox="1">
            <a:spLocks noGrp="1"/>
          </p:cNvSpPr>
          <p:nvPr>
            <p:ph type="sldNum" idx="12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123e379ad43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96" name="Google Shape;496;g123e379ad43_0_56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97" name="Google Shape;497;g123e379ad43_0_56:notes"/>
          <p:cNvSpPr txBox="1">
            <a:spLocks noGrp="1"/>
          </p:cNvSpPr>
          <p:nvPr>
            <p:ph type="sldNum" idx="12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123e379ad43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6000" y="812520"/>
            <a:ext cx="7127400" cy="4008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10" name="Google Shape;510;g123e379ad43_0_77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11" name="Google Shape;511;g123e379ad43_0_77:notes"/>
          <p:cNvSpPr txBox="1">
            <a:spLocks noGrp="1"/>
          </p:cNvSpPr>
          <p:nvPr>
            <p:ph type="sldNum" idx="12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190bc92cb8_0_238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3" name="Google Shape;133;g1190bc92cb8_0_2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6000" y="812520"/>
            <a:ext cx="7127400" cy="4008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123e379ad43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37" name="Google Shape;537;g123e379ad43_0_107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38" name="Google Shape;538;g123e379ad43_0_107:notes"/>
          <p:cNvSpPr txBox="1">
            <a:spLocks noGrp="1"/>
          </p:cNvSpPr>
          <p:nvPr>
            <p:ph type="sldNum" idx="12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123e379ad43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47" name="Google Shape;547;g123e379ad43_0_131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48" name="Google Shape;548;g123e379ad43_0_131:notes"/>
          <p:cNvSpPr txBox="1">
            <a:spLocks noGrp="1"/>
          </p:cNvSpPr>
          <p:nvPr>
            <p:ph type="sldNum" idx="12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123e379ad43_0_2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6000" y="812520"/>
            <a:ext cx="7127400" cy="4008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66" name="Google Shape;566;g123e379ad43_0_266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67" name="Google Shape;567;g123e379ad43_0_266:notes"/>
          <p:cNvSpPr txBox="1">
            <a:spLocks noGrp="1"/>
          </p:cNvSpPr>
          <p:nvPr>
            <p:ph type="sldNum" idx="12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14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87" name="Google Shape;587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6000" y="812520"/>
            <a:ext cx="7127280" cy="400896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123e379ad43_0_1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6000" y="812520"/>
            <a:ext cx="7127400" cy="4008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12" name="Google Shape;612;g123e379ad43_0_195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13" name="Google Shape;613;g123e379ad43_0_195:notes"/>
          <p:cNvSpPr txBox="1">
            <a:spLocks noGrp="1"/>
          </p:cNvSpPr>
          <p:nvPr>
            <p:ph type="sldNum" idx="12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123e379ad43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6000" y="812520"/>
            <a:ext cx="7127400" cy="4008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7" name="Google Shape;627;g123e379ad43_0_73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8" name="Google Shape;628;g123e379ad43_0_73:notes"/>
          <p:cNvSpPr txBox="1">
            <a:spLocks noGrp="1"/>
          </p:cNvSpPr>
          <p:nvPr>
            <p:ph type="sldNum" idx="12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11dfb06df94_0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6000" y="812520"/>
            <a:ext cx="7127400" cy="4008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35" name="Google Shape;635;g11dfb06df94_0_135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36" name="Google Shape;636;g11dfb06df94_0_135:notes"/>
          <p:cNvSpPr txBox="1">
            <a:spLocks noGrp="1"/>
          </p:cNvSpPr>
          <p:nvPr>
            <p:ph type="sldNum" idx="12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123e612dfa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6000" y="812520"/>
            <a:ext cx="7127400" cy="4008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1" name="Google Shape;641;g123e612dfa6_0_0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2" name="Google Shape;642;g123e612dfa6_0_0:notes"/>
          <p:cNvSpPr txBox="1">
            <a:spLocks noGrp="1"/>
          </p:cNvSpPr>
          <p:nvPr>
            <p:ph type="sldNum" idx="12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g123e612dfa6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9" name="Google Shape;649;g123e612dfa6_0_11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0" name="Google Shape;650;g123e612dfa6_0_11:notes"/>
          <p:cNvSpPr txBox="1">
            <a:spLocks noGrp="1"/>
          </p:cNvSpPr>
          <p:nvPr>
            <p:ph type="sldNum" idx="12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11f9aa34850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6000" y="812520"/>
            <a:ext cx="7127400" cy="4008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57" name="Google Shape;657;g11f9aa34850_1_0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58" name="Google Shape;658;g11f9aa34850_1_0:notes"/>
          <p:cNvSpPr txBox="1">
            <a:spLocks noGrp="1"/>
          </p:cNvSpPr>
          <p:nvPr>
            <p:ph type="sldNum" idx="12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1e8e863e1b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6000" y="812520"/>
            <a:ext cx="7127400" cy="4008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39" name="Google Shape;139;g11e8e863e1b_0_1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0" name="Google Shape;140;g11e8e863e1b_0_1:notes"/>
          <p:cNvSpPr txBox="1">
            <a:spLocks noGrp="1"/>
          </p:cNvSpPr>
          <p:nvPr>
            <p:ph type="sldNum" idx="12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g11e8e863e1b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38" name="Google Shape;838;g11e8e863e1b_0_54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39" name="Google Shape;839;g11e8e863e1b_0_54:notes"/>
          <p:cNvSpPr txBox="1">
            <a:spLocks noGrp="1"/>
          </p:cNvSpPr>
          <p:nvPr>
            <p:ph type="sldNum" idx="12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g11e8e863e1b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45" name="Google Shape;845;g11e8e863e1b_0_60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46" name="Google Shape;846;g11e8e863e1b_0_60:notes"/>
          <p:cNvSpPr txBox="1">
            <a:spLocks noGrp="1"/>
          </p:cNvSpPr>
          <p:nvPr>
            <p:ph type="sldNum" idx="12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g11ed1d28011_1_6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25" name="Google Shape;825;g11ed1d28011_1_675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26" name="Google Shape;826;g11ed1d28011_1_675:notes"/>
          <p:cNvSpPr txBox="1">
            <a:spLocks noGrp="1"/>
          </p:cNvSpPr>
          <p:nvPr>
            <p:ph type="sldNum" idx="12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p26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53" name="Google Shape;853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1dfb06df9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6000" y="812520"/>
            <a:ext cx="7127400" cy="4008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71" name="Google Shape;171;g11dfb06df94_0_0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2" name="Google Shape;172;g11dfb06df94_0_0:notes"/>
          <p:cNvSpPr txBox="1">
            <a:spLocks noGrp="1"/>
          </p:cNvSpPr>
          <p:nvPr>
            <p:ph type="sldNum" idx="12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142795c305d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g142795c305d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1dfb06df94_0_3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100" cy="3085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5" name="Google Shape;185;g11dfb06df94_0_337:notes"/>
          <p:cNvSpPr txBox="1">
            <a:spLocks noGrp="1"/>
          </p:cNvSpPr>
          <p:nvPr>
            <p:ph type="body" idx="1"/>
          </p:nvPr>
        </p:nvSpPr>
        <p:spPr>
          <a:xfrm>
            <a:off x="685800" y="4400640"/>
            <a:ext cx="5486100" cy="36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20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g11dfb06df94_0_337:notes"/>
          <p:cNvSpPr txBox="1"/>
          <p:nvPr/>
        </p:nvSpPr>
        <p:spPr>
          <a:xfrm>
            <a:off x="3884760" y="8685360"/>
            <a:ext cx="2971500" cy="4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</a:t>
            </a:fld>
            <a:endParaRPr sz="12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11dfb06df94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6000" y="812520"/>
            <a:ext cx="7127400" cy="4008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07" name="Google Shape;207;g11dfb06df94_0_31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8" name="Google Shape;208;g11dfb06df94_0_31:notes"/>
          <p:cNvSpPr txBox="1">
            <a:spLocks noGrp="1"/>
          </p:cNvSpPr>
          <p:nvPr>
            <p:ph type="sldNum" idx="12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100" cy="3085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39" name="Google Shape;239;p4:notes"/>
          <p:cNvSpPr txBox="1">
            <a:spLocks noGrp="1"/>
          </p:cNvSpPr>
          <p:nvPr>
            <p:ph type="body" idx="1"/>
          </p:nvPr>
        </p:nvSpPr>
        <p:spPr>
          <a:xfrm>
            <a:off x="685800" y="4400640"/>
            <a:ext cx="5486100" cy="36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20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p4:notes"/>
          <p:cNvSpPr txBox="1"/>
          <p:nvPr/>
        </p:nvSpPr>
        <p:spPr>
          <a:xfrm>
            <a:off x="3884760" y="8685360"/>
            <a:ext cx="2971500" cy="4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8</a:t>
            </a:fld>
            <a:endParaRPr sz="12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1190bc92cb8_0_3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75" name="Google Shape;375;g1190bc92cb8_0_376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76" name="Google Shape;376;g1190bc92cb8_0_376:notes"/>
          <p:cNvSpPr txBox="1">
            <a:spLocks noGrp="1"/>
          </p:cNvSpPr>
          <p:nvPr>
            <p:ph type="sldNum" idx="12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5"/>
          <p:cNvSpPr txBox="1">
            <a:spLocks noGrp="1"/>
          </p:cNvSpPr>
          <p:nvPr>
            <p:ph type="title"/>
          </p:nvPr>
        </p:nvSpPr>
        <p:spPr>
          <a:xfrm>
            <a:off x="315000" y="198000"/>
            <a:ext cx="11505960" cy="538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45"/>
          <p:cNvSpPr txBox="1">
            <a:spLocks noGrp="1"/>
          </p:cNvSpPr>
          <p:nvPr>
            <p:ph type="body" idx="1"/>
          </p:nvPr>
        </p:nvSpPr>
        <p:spPr>
          <a:xfrm>
            <a:off x="314280" y="1138320"/>
            <a:ext cx="11505960" cy="24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45"/>
          <p:cNvSpPr txBox="1">
            <a:spLocks noGrp="1"/>
          </p:cNvSpPr>
          <p:nvPr>
            <p:ph type="body" idx="2"/>
          </p:nvPr>
        </p:nvSpPr>
        <p:spPr>
          <a:xfrm>
            <a:off x="314280" y="3839040"/>
            <a:ext cx="11505960" cy="24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46"/>
          <p:cNvSpPr txBox="1">
            <a:spLocks noGrp="1"/>
          </p:cNvSpPr>
          <p:nvPr>
            <p:ph type="title"/>
          </p:nvPr>
        </p:nvSpPr>
        <p:spPr>
          <a:xfrm>
            <a:off x="315000" y="198000"/>
            <a:ext cx="11505960" cy="538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46"/>
          <p:cNvSpPr txBox="1">
            <a:spLocks noGrp="1"/>
          </p:cNvSpPr>
          <p:nvPr>
            <p:ph type="body" idx="1"/>
          </p:nvPr>
        </p:nvSpPr>
        <p:spPr>
          <a:xfrm>
            <a:off x="314280" y="1138320"/>
            <a:ext cx="5614560" cy="24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46"/>
          <p:cNvSpPr txBox="1">
            <a:spLocks noGrp="1"/>
          </p:cNvSpPr>
          <p:nvPr>
            <p:ph type="body" idx="2"/>
          </p:nvPr>
        </p:nvSpPr>
        <p:spPr>
          <a:xfrm>
            <a:off x="6210000" y="1138320"/>
            <a:ext cx="5614560" cy="24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46"/>
          <p:cNvSpPr txBox="1">
            <a:spLocks noGrp="1"/>
          </p:cNvSpPr>
          <p:nvPr>
            <p:ph type="body" idx="3"/>
          </p:nvPr>
        </p:nvSpPr>
        <p:spPr>
          <a:xfrm>
            <a:off x="314280" y="3839040"/>
            <a:ext cx="5614560" cy="24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46"/>
          <p:cNvSpPr txBox="1">
            <a:spLocks noGrp="1"/>
          </p:cNvSpPr>
          <p:nvPr>
            <p:ph type="body" idx="4"/>
          </p:nvPr>
        </p:nvSpPr>
        <p:spPr>
          <a:xfrm>
            <a:off x="6210000" y="3839040"/>
            <a:ext cx="5614560" cy="24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47"/>
          <p:cNvSpPr txBox="1">
            <a:spLocks noGrp="1"/>
          </p:cNvSpPr>
          <p:nvPr>
            <p:ph type="title"/>
          </p:nvPr>
        </p:nvSpPr>
        <p:spPr>
          <a:xfrm>
            <a:off x="315000" y="198000"/>
            <a:ext cx="11505960" cy="538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47"/>
          <p:cNvSpPr txBox="1">
            <a:spLocks noGrp="1"/>
          </p:cNvSpPr>
          <p:nvPr>
            <p:ph type="body" idx="1"/>
          </p:nvPr>
        </p:nvSpPr>
        <p:spPr>
          <a:xfrm>
            <a:off x="314280" y="1138320"/>
            <a:ext cx="3704760" cy="24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47"/>
          <p:cNvSpPr txBox="1">
            <a:spLocks noGrp="1"/>
          </p:cNvSpPr>
          <p:nvPr>
            <p:ph type="body" idx="2"/>
          </p:nvPr>
        </p:nvSpPr>
        <p:spPr>
          <a:xfrm>
            <a:off x="4204800" y="1138320"/>
            <a:ext cx="3704760" cy="24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47"/>
          <p:cNvSpPr txBox="1">
            <a:spLocks noGrp="1"/>
          </p:cNvSpPr>
          <p:nvPr>
            <p:ph type="body" idx="3"/>
          </p:nvPr>
        </p:nvSpPr>
        <p:spPr>
          <a:xfrm>
            <a:off x="8094960" y="1138320"/>
            <a:ext cx="3704760" cy="24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47"/>
          <p:cNvSpPr txBox="1">
            <a:spLocks noGrp="1"/>
          </p:cNvSpPr>
          <p:nvPr>
            <p:ph type="body" idx="4"/>
          </p:nvPr>
        </p:nvSpPr>
        <p:spPr>
          <a:xfrm>
            <a:off x="314280" y="3839040"/>
            <a:ext cx="3704760" cy="24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47"/>
          <p:cNvSpPr txBox="1">
            <a:spLocks noGrp="1"/>
          </p:cNvSpPr>
          <p:nvPr>
            <p:ph type="body" idx="5"/>
          </p:nvPr>
        </p:nvSpPr>
        <p:spPr>
          <a:xfrm>
            <a:off x="4204800" y="3839040"/>
            <a:ext cx="3704760" cy="24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47"/>
          <p:cNvSpPr txBox="1">
            <a:spLocks noGrp="1"/>
          </p:cNvSpPr>
          <p:nvPr>
            <p:ph type="body" idx="6"/>
          </p:nvPr>
        </p:nvSpPr>
        <p:spPr>
          <a:xfrm>
            <a:off x="8094960" y="3839040"/>
            <a:ext cx="3704760" cy="24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_AND_BODY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59"/>
          <p:cNvSpPr txBox="1">
            <a:spLocks noGrp="1"/>
          </p:cNvSpPr>
          <p:nvPr>
            <p:ph type="title"/>
          </p:nvPr>
        </p:nvSpPr>
        <p:spPr>
          <a:xfrm>
            <a:off x="315000" y="198000"/>
            <a:ext cx="11505960" cy="538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59"/>
          <p:cNvSpPr txBox="1">
            <a:spLocks noGrp="1"/>
          </p:cNvSpPr>
          <p:nvPr>
            <p:ph type="subTitle" idx="1"/>
          </p:nvPr>
        </p:nvSpPr>
        <p:spPr>
          <a:xfrm>
            <a:off x="314280" y="1138320"/>
            <a:ext cx="11505960" cy="5169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60"/>
          <p:cNvSpPr txBox="1">
            <a:spLocks noGrp="1"/>
          </p:cNvSpPr>
          <p:nvPr>
            <p:ph type="title"/>
          </p:nvPr>
        </p:nvSpPr>
        <p:spPr>
          <a:xfrm>
            <a:off x="315000" y="198000"/>
            <a:ext cx="11505960" cy="538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60"/>
          <p:cNvSpPr txBox="1">
            <a:spLocks noGrp="1"/>
          </p:cNvSpPr>
          <p:nvPr>
            <p:ph type="body" idx="1"/>
          </p:nvPr>
        </p:nvSpPr>
        <p:spPr>
          <a:xfrm>
            <a:off x="314280" y="1138320"/>
            <a:ext cx="11505960" cy="5169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WO_OBJECTS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61"/>
          <p:cNvSpPr txBox="1">
            <a:spLocks noGrp="1"/>
          </p:cNvSpPr>
          <p:nvPr>
            <p:ph type="title"/>
          </p:nvPr>
        </p:nvSpPr>
        <p:spPr>
          <a:xfrm>
            <a:off x="315000" y="198000"/>
            <a:ext cx="11505960" cy="538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61"/>
          <p:cNvSpPr txBox="1">
            <a:spLocks noGrp="1"/>
          </p:cNvSpPr>
          <p:nvPr>
            <p:ph type="body" idx="1"/>
          </p:nvPr>
        </p:nvSpPr>
        <p:spPr>
          <a:xfrm>
            <a:off x="314280" y="1138320"/>
            <a:ext cx="5614560" cy="5169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61"/>
          <p:cNvSpPr txBox="1">
            <a:spLocks noGrp="1"/>
          </p:cNvSpPr>
          <p:nvPr>
            <p:ph type="body" idx="2"/>
          </p:nvPr>
        </p:nvSpPr>
        <p:spPr>
          <a:xfrm>
            <a:off x="6210000" y="1138320"/>
            <a:ext cx="5614560" cy="5169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62"/>
          <p:cNvSpPr txBox="1">
            <a:spLocks noGrp="1"/>
          </p:cNvSpPr>
          <p:nvPr>
            <p:ph type="title"/>
          </p:nvPr>
        </p:nvSpPr>
        <p:spPr>
          <a:xfrm>
            <a:off x="315000" y="198000"/>
            <a:ext cx="11505960" cy="538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63"/>
          <p:cNvSpPr txBox="1">
            <a:spLocks noGrp="1"/>
          </p:cNvSpPr>
          <p:nvPr>
            <p:ph type="subTitle" idx="1"/>
          </p:nvPr>
        </p:nvSpPr>
        <p:spPr>
          <a:xfrm>
            <a:off x="315000" y="198000"/>
            <a:ext cx="11505960" cy="2497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64"/>
          <p:cNvSpPr txBox="1">
            <a:spLocks noGrp="1"/>
          </p:cNvSpPr>
          <p:nvPr>
            <p:ph type="title"/>
          </p:nvPr>
        </p:nvSpPr>
        <p:spPr>
          <a:xfrm>
            <a:off x="315000" y="198000"/>
            <a:ext cx="11505960" cy="538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64"/>
          <p:cNvSpPr txBox="1">
            <a:spLocks noGrp="1"/>
          </p:cNvSpPr>
          <p:nvPr>
            <p:ph type="body" idx="1"/>
          </p:nvPr>
        </p:nvSpPr>
        <p:spPr>
          <a:xfrm>
            <a:off x="314280" y="1138320"/>
            <a:ext cx="5614560" cy="24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64"/>
          <p:cNvSpPr txBox="1">
            <a:spLocks noGrp="1"/>
          </p:cNvSpPr>
          <p:nvPr>
            <p:ph type="body" idx="2"/>
          </p:nvPr>
        </p:nvSpPr>
        <p:spPr>
          <a:xfrm>
            <a:off x="6210000" y="1138320"/>
            <a:ext cx="5614560" cy="5169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64"/>
          <p:cNvSpPr txBox="1">
            <a:spLocks noGrp="1"/>
          </p:cNvSpPr>
          <p:nvPr>
            <p:ph type="body" idx="3"/>
          </p:nvPr>
        </p:nvSpPr>
        <p:spPr>
          <a:xfrm>
            <a:off x="314280" y="3839040"/>
            <a:ext cx="5614560" cy="24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7"/>
          <p:cNvSpPr txBox="1">
            <a:spLocks noGrp="1"/>
          </p:cNvSpPr>
          <p:nvPr>
            <p:ph type="title"/>
          </p:nvPr>
        </p:nvSpPr>
        <p:spPr>
          <a:xfrm>
            <a:off x="315000" y="198000"/>
            <a:ext cx="11505960" cy="538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7"/>
          <p:cNvSpPr txBox="1">
            <a:spLocks noGrp="1"/>
          </p:cNvSpPr>
          <p:nvPr>
            <p:ph type="subTitle" idx="1"/>
          </p:nvPr>
        </p:nvSpPr>
        <p:spPr>
          <a:xfrm>
            <a:off x="314280" y="1138320"/>
            <a:ext cx="11505960" cy="5169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65"/>
          <p:cNvSpPr txBox="1">
            <a:spLocks noGrp="1"/>
          </p:cNvSpPr>
          <p:nvPr>
            <p:ph type="title"/>
          </p:nvPr>
        </p:nvSpPr>
        <p:spPr>
          <a:xfrm>
            <a:off x="315000" y="198000"/>
            <a:ext cx="11505960" cy="538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65"/>
          <p:cNvSpPr txBox="1">
            <a:spLocks noGrp="1"/>
          </p:cNvSpPr>
          <p:nvPr>
            <p:ph type="body" idx="1"/>
          </p:nvPr>
        </p:nvSpPr>
        <p:spPr>
          <a:xfrm>
            <a:off x="314280" y="1138320"/>
            <a:ext cx="5614560" cy="5169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65"/>
          <p:cNvSpPr txBox="1">
            <a:spLocks noGrp="1"/>
          </p:cNvSpPr>
          <p:nvPr>
            <p:ph type="body" idx="2"/>
          </p:nvPr>
        </p:nvSpPr>
        <p:spPr>
          <a:xfrm>
            <a:off x="6210000" y="1138320"/>
            <a:ext cx="5614560" cy="24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65"/>
          <p:cNvSpPr txBox="1">
            <a:spLocks noGrp="1"/>
          </p:cNvSpPr>
          <p:nvPr>
            <p:ph type="body" idx="3"/>
          </p:nvPr>
        </p:nvSpPr>
        <p:spPr>
          <a:xfrm>
            <a:off x="6210000" y="3839040"/>
            <a:ext cx="5614560" cy="24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66"/>
          <p:cNvSpPr txBox="1">
            <a:spLocks noGrp="1"/>
          </p:cNvSpPr>
          <p:nvPr>
            <p:ph type="title"/>
          </p:nvPr>
        </p:nvSpPr>
        <p:spPr>
          <a:xfrm>
            <a:off x="315000" y="198000"/>
            <a:ext cx="11505960" cy="538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66"/>
          <p:cNvSpPr txBox="1">
            <a:spLocks noGrp="1"/>
          </p:cNvSpPr>
          <p:nvPr>
            <p:ph type="body" idx="1"/>
          </p:nvPr>
        </p:nvSpPr>
        <p:spPr>
          <a:xfrm>
            <a:off x="314280" y="1138320"/>
            <a:ext cx="5614560" cy="24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66"/>
          <p:cNvSpPr txBox="1">
            <a:spLocks noGrp="1"/>
          </p:cNvSpPr>
          <p:nvPr>
            <p:ph type="body" idx="2"/>
          </p:nvPr>
        </p:nvSpPr>
        <p:spPr>
          <a:xfrm>
            <a:off x="6210000" y="1138320"/>
            <a:ext cx="5614560" cy="24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66"/>
          <p:cNvSpPr txBox="1">
            <a:spLocks noGrp="1"/>
          </p:cNvSpPr>
          <p:nvPr>
            <p:ph type="body" idx="3"/>
          </p:nvPr>
        </p:nvSpPr>
        <p:spPr>
          <a:xfrm>
            <a:off x="314280" y="3839040"/>
            <a:ext cx="11505960" cy="24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67"/>
          <p:cNvSpPr txBox="1">
            <a:spLocks noGrp="1"/>
          </p:cNvSpPr>
          <p:nvPr>
            <p:ph type="title"/>
          </p:nvPr>
        </p:nvSpPr>
        <p:spPr>
          <a:xfrm>
            <a:off x="315000" y="198000"/>
            <a:ext cx="11505960" cy="538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67"/>
          <p:cNvSpPr txBox="1">
            <a:spLocks noGrp="1"/>
          </p:cNvSpPr>
          <p:nvPr>
            <p:ph type="body" idx="1"/>
          </p:nvPr>
        </p:nvSpPr>
        <p:spPr>
          <a:xfrm>
            <a:off x="314280" y="1138320"/>
            <a:ext cx="11505960" cy="24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67"/>
          <p:cNvSpPr txBox="1">
            <a:spLocks noGrp="1"/>
          </p:cNvSpPr>
          <p:nvPr>
            <p:ph type="body" idx="2"/>
          </p:nvPr>
        </p:nvSpPr>
        <p:spPr>
          <a:xfrm>
            <a:off x="314280" y="3839040"/>
            <a:ext cx="11505960" cy="24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68"/>
          <p:cNvSpPr txBox="1">
            <a:spLocks noGrp="1"/>
          </p:cNvSpPr>
          <p:nvPr>
            <p:ph type="title"/>
          </p:nvPr>
        </p:nvSpPr>
        <p:spPr>
          <a:xfrm>
            <a:off x="315000" y="198000"/>
            <a:ext cx="11505960" cy="538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68"/>
          <p:cNvSpPr txBox="1">
            <a:spLocks noGrp="1"/>
          </p:cNvSpPr>
          <p:nvPr>
            <p:ph type="body" idx="1"/>
          </p:nvPr>
        </p:nvSpPr>
        <p:spPr>
          <a:xfrm>
            <a:off x="314280" y="1138320"/>
            <a:ext cx="5614560" cy="24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68"/>
          <p:cNvSpPr txBox="1">
            <a:spLocks noGrp="1"/>
          </p:cNvSpPr>
          <p:nvPr>
            <p:ph type="body" idx="2"/>
          </p:nvPr>
        </p:nvSpPr>
        <p:spPr>
          <a:xfrm>
            <a:off x="6210000" y="1138320"/>
            <a:ext cx="5614560" cy="24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68"/>
          <p:cNvSpPr txBox="1">
            <a:spLocks noGrp="1"/>
          </p:cNvSpPr>
          <p:nvPr>
            <p:ph type="body" idx="3"/>
          </p:nvPr>
        </p:nvSpPr>
        <p:spPr>
          <a:xfrm>
            <a:off x="314280" y="3839040"/>
            <a:ext cx="5614560" cy="24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68"/>
          <p:cNvSpPr txBox="1">
            <a:spLocks noGrp="1"/>
          </p:cNvSpPr>
          <p:nvPr>
            <p:ph type="body" idx="4"/>
          </p:nvPr>
        </p:nvSpPr>
        <p:spPr>
          <a:xfrm>
            <a:off x="6210000" y="3839040"/>
            <a:ext cx="5614560" cy="24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69"/>
          <p:cNvSpPr txBox="1">
            <a:spLocks noGrp="1"/>
          </p:cNvSpPr>
          <p:nvPr>
            <p:ph type="title"/>
          </p:nvPr>
        </p:nvSpPr>
        <p:spPr>
          <a:xfrm>
            <a:off x="315000" y="198000"/>
            <a:ext cx="11505960" cy="538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69"/>
          <p:cNvSpPr txBox="1">
            <a:spLocks noGrp="1"/>
          </p:cNvSpPr>
          <p:nvPr>
            <p:ph type="body" idx="1"/>
          </p:nvPr>
        </p:nvSpPr>
        <p:spPr>
          <a:xfrm>
            <a:off x="314280" y="1138320"/>
            <a:ext cx="3704760" cy="24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69"/>
          <p:cNvSpPr txBox="1">
            <a:spLocks noGrp="1"/>
          </p:cNvSpPr>
          <p:nvPr>
            <p:ph type="body" idx="2"/>
          </p:nvPr>
        </p:nvSpPr>
        <p:spPr>
          <a:xfrm>
            <a:off x="4204800" y="1138320"/>
            <a:ext cx="3704760" cy="24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69"/>
          <p:cNvSpPr txBox="1">
            <a:spLocks noGrp="1"/>
          </p:cNvSpPr>
          <p:nvPr>
            <p:ph type="body" idx="3"/>
          </p:nvPr>
        </p:nvSpPr>
        <p:spPr>
          <a:xfrm>
            <a:off x="8094960" y="1138320"/>
            <a:ext cx="3704760" cy="24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69"/>
          <p:cNvSpPr txBox="1">
            <a:spLocks noGrp="1"/>
          </p:cNvSpPr>
          <p:nvPr>
            <p:ph type="body" idx="4"/>
          </p:nvPr>
        </p:nvSpPr>
        <p:spPr>
          <a:xfrm>
            <a:off x="314280" y="3839040"/>
            <a:ext cx="3704760" cy="24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69"/>
          <p:cNvSpPr txBox="1">
            <a:spLocks noGrp="1"/>
          </p:cNvSpPr>
          <p:nvPr>
            <p:ph type="body" idx="5"/>
          </p:nvPr>
        </p:nvSpPr>
        <p:spPr>
          <a:xfrm>
            <a:off x="4204800" y="3839040"/>
            <a:ext cx="3704760" cy="24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69"/>
          <p:cNvSpPr txBox="1">
            <a:spLocks noGrp="1"/>
          </p:cNvSpPr>
          <p:nvPr>
            <p:ph type="body" idx="6"/>
          </p:nvPr>
        </p:nvSpPr>
        <p:spPr>
          <a:xfrm>
            <a:off x="8094960" y="3839040"/>
            <a:ext cx="3704760" cy="24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8"/>
          <p:cNvSpPr txBox="1">
            <a:spLocks noGrp="1"/>
          </p:cNvSpPr>
          <p:nvPr>
            <p:ph type="title"/>
          </p:nvPr>
        </p:nvSpPr>
        <p:spPr>
          <a:xfrm>
            <a:off x="315000" y="198000"/>
            <a:ext cx="11505960" cy="538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8"/>
          <p:cNvSpPr txBox="1">
            <a:spLocks noGrp="1"/>
          </p:cNvSpPr>
          <p:nvPr>
            <p:ph type="body" idx="1"/>
          </p:nvPr>
        </p:nvSpPr>
        <p:spPr>
          <a:xfrm>
            <a:off x="314280" y="1138320"/>
            <a:ext cx="11505960" cy="5169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WO_OBJECTS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9"/>
          <p:cNvSpPr txBox="1">
            <a:spLocks noGrp="1"/>
          </p:cNvSpPr>
          <p:nvPr>
            <p:ph type="title"/>
          </p:nvPr>
        </p:nvSpPr>
        <p:spPr>
          <a:xfrm>
            <a:off x="315000" y="198000"/>
            <a:ext cx="11505960" cy="538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39"/>
          <p:cNvSpPr txBox="1">
            <a:spLocks noGrp="1"/>
          </p:cNvSpPr>
          <p:nvPr>
            <p:ph type="body" idx="1"/>
          </p:nvPr>
        </p:nvSpPr>
        <p:spPr>
          <a:xfrm>
            <a:off x="314280" y="1138320"/>
            <a:ext cx="5614560" cy="5169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39"/>
          <p:cNvSpPr txBox="1">
            <a:spLocks noGrp="1"/>
          </p:cNvSpPr>
          <p:nvPr>
            <p:ph type="body" idx="2"/>
          </p:nvPr>
        </p:nvSpPr>
        <p:spPr>
          <a:xfrm>
            <a:off x="6210000" y="1138320"/>
            <a:ext cx="5614560" cy="5169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40"/>
          <p:cNvSpPr txBox="1">
            <a:spLocks noGrp="1"/>
          </p:cNvSpPr>
          <p:nvPr>
            <p:ph type="title"/>
          </p:nvPr>
        </p:nvSpPr>
        <p:spPr>
          <a:xfrm>
            <a:off x="315000" y="198000"/>
            <a:ext cx="11505960" cy="538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41"/>
          <p:cNvSpPr txBox="1">
            <a:spLocks noGrp="1"/>
          </p:cNvSpPr>
          <p:nvPr>
            <p:ph type="subTitle" idx="1"/>
          </p:nvPr>
        </p:nvSpPr>
        <p:spPr>
          <a:xfrm>
            <a:off x="315000" y="198000"/>
            <a:ext cx="11505960" cy="2497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42"/>
          <p:cNvSpPr txBox="1">
            <a:spLocks noGrp="1"/>
          </p:cNvSpPr>
          <p:nvPr>
            <p:ph type="title"/>
          </p:nvPr>
        </p:nvSpPr>
        <p:spPr>
          <a:xfrm>
            <a:off x="315000" y="198000"/>
            <a:ext cx="11505960" cy="538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42"/>
          <p:cNvSpPr txBox="1">
            <a:spLocks noGrp="1"/>
          </p:cNvSpPr>
          <p:nvPr>
            <p:ph type="body" idx="1"/>
          </p:nvPr>
        </p:nvSpPr>
        <p:spPr>
          <a:xfrm>
            <a:off x="314280" y="1138320"/>
            <a:ext cx="5614560" cy="24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42"/>
          <p:cNvSpPr txBox="1">
            <a:spLocks noGrp="1"/>
          </p:cNvSpPr>
          <p:nvPr>
            <p:ph type="body" idx="2"/>
          </p:nvPr>
        </p:nvSpPr>
        <p:spPr>
          <a:xfrm>
            <a:off x="6210000" y="1138320"/>
            <a:ext cx="5614560" cy="5169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42"/>
          <p:cNvSpPr txBox="1">
            <a:spLocks noGrp="1"/>
          </p:cNvSpPr>
          <p:nvPr>
            <p:ph type="body" idx="3"/>
          </p:nvPr>
        </p:nvSpPr>
        <p:spPr>
          <a:xfrm>
            <a:off x="314280" y="3839040"/>
            <a:ext cx="5614560" cy="24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43"/>
          <p:cNvSpPr txBox="1">
            <a:spLocks noGrp="1"/>
          </p:cNvSpPr>
          <p:nvPr>
            <p:ph type="title"/>
          </p:nvPr>
        </p:nvSpPr>
        <p:spPr>
          <a:xfrm>
            <a:off x="315000" y="198000"/>
            <a:ext cx="11505960" cy="538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43"/>
          <p:cNvSpPr txBox="1">
            <a:spLocks noGrp="1"/>
          </p:cNvSpPr>
          <p:nvPr>
            <p:ph type="body" idx="1"/>
          </p:nvPr>
        </p:nvSpPr>
        <p:spPr>
          <a:xfrm>
            <a:off x="314280" y="1138320"/>
            <a:ext cx="5614560" cy="5169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43"/>
          <p:cNvSpPr txBox="1">
            <a:spLocks noGrp="1"/>
          </p:cNvSpPr>
          <p:nvPr>
            <p:ph type="body" idx="2"/>
          </p:nvPr>
        </p:nvSpPr>
        <p:spPr>
          <a:xfrm>
            <a:off x="6210000" y="1138320"/>
            <a:ext cx="5614560" cy="24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43"/>
          <p:cNvSpPr txBox="1">
            <a:spLocks noGrp="1"/>
          </p:cNvSpPr>
          <p:nvPr>
            <p:ph type="body" idx="3"/>
          </p:nvPr>
        </p:nvSpPr>
        <p:spPr>
          <a:xfrm>
            <a:off x="6210000" y="3839040"/>
            <a:ext cx="5614560" cy="24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44"/>
          <p:cNvSpPr txBox="1">
            <a:spLocks noGrp="1"/>
          </p:cNvSpPr>
          <p:nvPr>
            <p:ph type="title"/>
          </p:nvPr>
        </p:nvSpPr>
        <p:spPr>
          <a:xfrm>
            <a:off x="315000" y="198000"/>
            <a:ext cx="11505960" cy="538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44"/>
          <p:cNvSpPr txBox="1">
            <a:spLocks noGrp="1"/>
          </p:cNvSpPr>
          <p:nvPr>
            <p:ph type="body" idx="1"/>
          </p:nvPr>
        </p:nvSpPr>
        <p:spPr>
          <a:xfrm>
            <a:off x="314280" y="1138320"/>
            <a:ext cx="5614560" cy="24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44"/>
          <p:cNvSpPr txBox="1">
            <a:spLocks noGrp="1"/>
          </p:cNvSpPr>
          <p:nvPr>
            <p:ph type="body" idx="2"/>
          </p:nvPr>
        </p:nvSpPr>
        <p:spPr>
          <a:xfrm>
            <a:off x="6210000" y="1138320"/>
            <a:ext cx="5614560" cy="24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44"/>
          <p:cNvSpPr txBox="1">
            <a:spLocks noGrp="1"/>
          </p:cNvSpPr>
          <p:nvPr>
            <p:ph type="body" idx="3"/>
          </p:nvPr>
        </p:nvSpPr>
        <p:spPr>
          <a:xfrm>
            <a:off x="314280" y="3839040"/>
            <a:ext cx="11505960" cy="24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4.jp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1"/>
          <p:cNvSpPr/>
          <p:nvPr/>
        </p:nvSpPr>
        <p:spPr>
          <a:xfrm>
            <a:off x="-20160" y="0"/>
            <a:ext cx="12191760" cy="967680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 w="25400" cap="flat" cmpd="sng">
            <a:solidFill>
              <a:srgbClr val="42719B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31"/>
          <p:cNvSpPr/>
          <p:nvPr/>
        </p:nvSpPr>
        <p:spPr>
          <a:xfrm>
            <a:off x="0" y="6479280"/>
            <a:ext cx="12211920" cy="396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" name="Google Shape;12;p31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10027440" y="6521760"/>
            <a:ext cx="1494360" cy="311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31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315000" y="6604560"/>
            <a:ext cx="2595240" cy="154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31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-27000" y="-9000"/>
            <a:ext cx="12197880" cy="686664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31"/>
          <p:cNvSpPr/>
          <p:nvPr/>
        </p:nvSpPr>
        <p:spPr>
          <a:xfrm>
            <a:off x="-27000" y="-9000"/>
            <a:ext cx="12207960" cy="186444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40000" dist="23000" dir="5400000" rotWithShape="0">
              <a:srgbClr val="000000">
                <a:alpha val="34509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31"/>
          <p:cNvSpPr txBox="1">
            <a:spLocks noGrp="1"/>
          </p:cNvSpPr>
          <p:nvPr>
            <p:ph type="title"/>
          </p:nvPr>
        </p:nvSpPr>
        <p:spPr>
          <a:xfrm>
            <a:off x="366480" y="2823480"/>
            <a:ext cx="11332440" cy="1514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7" name="Google Shape;17;p31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366480" y="499320"/>
            <a:ext cx="3748320" cy="78048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31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5"/>
          <p:cNvSpPr/>
          <p:nvPr/>
        </p:nvSpPr>
        <p:spPr>
          <a:xfrm>
            <a:off x="-20160" y="0"/>
            <a:ext cx="12191760" cy="967680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 w="25400" cap="flat" cmpd="sng">
            <a:solidFill>
              <a:srgbClr val="42719B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35"/>
          <p:cNvSpPr/>
          <p:nvPr/>
        </p:nvSpPr>
        <p:spPr>
          <a:xfrm>
            <a:off x="0" y="6479280"/>
            <a:ext cx="12211920" cy="396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0" name="Google Shape;70;p35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10027440" y="6521760"/>
            <a:ext cx="1494360" cy="311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35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315000" y="6604560"/>
            <a:ext cx="2595240" cy="154440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35"/>
          <p:cNvSpPr/>
          <p:nvPr/>
        </p:nvSpPr>
        <p:spPr>
          <a:xfrm>
            <a:off x="0" y="0"/>
            <a:ext cx="12191760" cy="954360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35"/>
          <p:cNvSpPr txBox="1">
            <a:spLocks noGrp="1"/>
          </p:cNvSpPr>
          <p:nvPr>
            <p:ph type="dt" idx="10"/>
          </p:nvPr>
        </p:nvSpPr>
        <p:spPr>
          <a:xfrm>
            <a:off x="73080" y="6489360"/>
            <a:ext cx="360108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" name="Google Shape;74;p35"/>
          <p:cNvSpPr txBox="1">
            <a:spLocks noGrp="1"/>
          </p:cNvSpPr>
          <p:nvPr>
            <p:ph type="sldNum" idx="12"/>
          </p:nvPr>
        </p:nvSpPr>
        <p:spPr>
          <a:xfrm>
            <a:off x="11568600" y="6504120"/>
            <a:ext cx="60696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5" name="Google Shape;75;p35"/>
          <p:cNvSpPr txBox="1">
            <a:spLocks noGrp="1"/>
          </p:cNvSpPr>
          <p:nvPr>
            <p:ph type="title"/>
          </p:nvPr>
        </p:nvSpPr>
        <p:spPr>
          <a:xfrm>
            <a:off x="315000" y="198000"/>
            <a:ext cx="11505960" cy="538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" name="Google Shape;76;p35"/>
          <p:cNvSpPr txBox="1">
            <a:spLocks noGrp="1"/>
          </p:cNvSpPr>
          <p:nvPr>
            <p:ph type="body" idx="1"/>
          </p:nvPr>
        </p:nvSpPr>
        <p:spPr>
          <a:xfrm>
            <a:off x="314280" y="1138320"/>
            <a:ext cx="11505960" cy="5169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://docs.oasis-open.org/tosca/TOSCA-Simple-Profile-YAML/v1.2/csd01/TOSCA-Simple-Profile-YAML-v1.2-csd01.html" TargetMode="Externa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://docs.oasis-open.org/tosca/TOSCA-Simple-Profile-YAML/v1.2/csd01/TOSCA-Simple-Profile-YAML-v1.2-csd01.html#DEFN_ENTITY_TOPOLOGY_TEMPLATE" TargetMode="External"/><Relationship Id="rId3" Type="http://schemas.openxmlformats.org/officeDocument/2006/relationships/image" Target="../media/image24.png"/><Relationship Id="rId7" Type="http://schemas.openxmlformats.org/officeDocument/2006/relationships/hyperlink" Target="http://docs.oasis-open.org/tosca/TOSCA-Simple-Profile-YAML/v1.2/csd01/TOSCA-Simple-Profile-YAML-v1.2-csd01.html#_Toc494454160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://docs.oasis-open.org/tosca/TOSCA-Simple-Profile-YAML/v1.2/csd01/TOSCA-Simple-Profile-YAML-v1.2-csd01.html#DEFN_ELEMENT_IMPORT_DEF" TargetMode="External"/><Relationship Id="rId5" Type="http://schemas.openxmlformats.org/officeDocument/2006/relationships/hyperlink" Target="http://docs.oasis-open.org/tosca/TOSCA-Simple-Profile-YAML/v1.2/csd01/TOSCA-Simple-Profile-YAML-v1.2-csd01.html#TYPE_TOSCA_MAP" TargetMode="External"/><Relationship Id="rId4" Type="http://schemas.openxmlformats.org/officeDocument/2006/relationships/hyperlink" Target="http://docs.oasis-open.org/tosca/TOSCA-Simple-Profile-YAML/v1.2/csd01/TOSCA-Simple-Profile-YAML-v1.2-csd01.html#TYPE_YAML_STRING" TargetMode="Externa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://docs.oasis-open.org/tosca/TOSCA-Simple-Profile-YAML/v1.2/csd01/TOSCA-Simple-Profile-YAML-v1.2-csd01.html#DEFN_ENTITY_WORKFLOW_STEP_DEFN" TargetMode="External"/><Relationship Id="rId3" Type="http://schemas.openxmlformats.org/officeDocument/2006/relationships/hyperlink" Target="http://docs.oasis-open.org/tosca/TOSCA-Simple-Profile-YAML/v1.2/csd01/TOSCA-Simple-Profile-YAML-v1.2-csd01.html#DEFN_ELEMENT_PARAMETER_DEF" TargetMode="External"/><Relationship Id="rId7" Type="http://schemas.openxmlformats.org/officeDocument/2006/relationships/hyperlink" Target="http://docs.oasis-open.org/tosca/TOSCA-Simple-Profile-YAML/v1.2/csd01/TOSCA-Simple-Profile-YAML-v1.2-csd01.html#DEFN_ELEMENT_PROPERTY_DEFN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hyperlink" Target="http://docs.oasis-open.org/tosca/TOSCA-Simple-Profile-YAML/v1.2/csd01/TOSCA-Simple-Profile-YAML-v1.2-csd01.html#DEFN_ENTITY_NODE_TEMPLATE" TargetMode="Externa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://docs.oasis-open.org/tosca/TOSCA-Simple-Profile-YAML/v1.2/csd01/TOSCA-Simple-Profile-YAML-v1.2-csd01.html#DEFN_ELEMENT_CAPABILITY_ASSIGNMENT" TargetMode="External"/><Relationship Id="rId3" Type="http://schemas.openxmlformats.org/officeDocument/2006/relationships/hyperlink" Target="http://docs.oasis-open.org/tosca/TOSCA-Simple-Profile-YAML/v1.2/csd01/TOSCA-Simple-Profile-YAML-v1.2-csd01.html#TYPE_YAML_STRING" TargetMode="External"/><Relationship Id="rId7" Type="http://schemas.openxmlformats.org/officeDocument/2006/relationships/hyperlink" Target="http://docs.oasis-open.org/tosca/TOSCA-Simple-Profile-YAML/v1.2/csd01/TOSCA-Simple-Profile-YAML-v1.2-csd01.html#DEFN_ELEMENT_REQUIREMENT_ASSIGNMENT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://docs.oasis-open.org/tosca/TOSCA-Simple-Profile-YAML/v1.2/csd01/TOSCA-Simple-Profile-YAML-v1.2-csd01.html#DEFN_ELEMENT_ATTRIBUTE_VALUE_ASSIGNMENT" TargetMode="External"/><Relationship Id="rId11" Type="http://schemas.openxmlformats.org/officeDocument/2006/relationships/image" Target="../media/image27.png"/><Relationship Id="rId5" Type="http://schemas.openxmlformats.org/officeDocument/2006/relationships/hyperlink" Target="http://docs.oasis-open.org/tosca/TOSCA-Simple-Profile-YAML/v1.2/csd01/TOSCA-Simple-Profile-YAML-v1.2-csd01.html#DEFN_ELEMENT_PROPERTY_VALUE_ASSIGNMENT" TargetMode="External"/><Relationship Id="rId10" Type="http://schemas.openxmlformats.org/officeDocument/2006/relationships/hyperlink" Target="http://docs.oasis-open.org/tosca/TOSCA-Simple-Profile-YAML/v1.2/csd01/TOSCA-Simple-Profile-YAML-v1.2-csd01.html#DEFN_ENTITY_ARTIFACT_DEF" TargetMode="External"/><Relationship Id="rId4" Type="http://schemas.openxmlformats.org/officeDocument/2006/relationships/hyperlink" Target="http://docs.oasis-open.org/tosca/TOSCA-Simple-Profile-YAML/v1.2/csd01/TOSCA-Simple-Profile-YAML-v1.2-csd01.html#DEFN_ELEMENT_DESCRIPTION" TargetMode="External"/><Relationship Id="rId9" Type="http://schemas.openxmlformats.org/officeDocument/2006/relationships/hyperlink" Target="http://docs.oasis-open.org/tosca/TOSCA-Simple-Profile-YAML/v1.2/csd01/TOSCA-Simple-Profile-YAML-v1.2-csd01.html#DEFN_ELEMENT_INTERFACE_DEF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oasis-open.org/tosca/TOSCA-Simple-Profile-YAML/v1.2/csd01/TOSCA-Simple-Profile-YAML-v1.2-csd01.html#DEFN_ELEMENT_PROPERTY_DEFN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8.png"/><Relationship Id="rId4" Type="http://schemas.openxmlformats.org/officeDocument/2006/relationships/hyperlink" Target="http://docs.oasis-open.org/tosca/TOSCA-Simple-Profile-YAML/v1.2/csd01/TOSCA-Simple-Profile-YAML-v1.2-csd01.html#DEFN_ELEMENT_PROPERTY_VALUE_ASSIGNMENT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onap.org/projects/onap-ccsdk-cds/en/latest/modelingconcepts/cba.html#cba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onap.org/projects/onap-ccsdk-cds/en/latest/modelingconcepts/node-type.html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onap.org/projects/onap-ccsdk-cds/en/latest/modelingconcepts/data-dictionary.html" TargetMode="External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gerrit.onap.org/r/#/admin/projects/ccsdk/cds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Relationship Id="rId5" Type="http://schemas.openxmlformats.org/officeDocument/2006/relationships/hyperlink" Target="https://wiki.onap.org/display/DW/Running+Blueprints+Processor+Microservice+Locally" TargetMode="External"/><Relationship Id="rId4" Type="http://schemas.openxmlformats.org/officeDocument/2006/relationships/hyperlink" Target="https://wiki.onap.org/display/DW/Setting+Up+Your+Development+Environment" TargetMode="Externa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onap.org/projects/onap-ccsdk-cds/en/latest/_downloads/2566f0533cfd2df155d7a513590db4d5/bp-processor.postman_collection.json" TargetMode="External"/><Relationship Id="rId3" Type="http://schemas.openxmlformats.org/officeDocument/2006/relationships/hyperlink" Target="https://docs.onap.org/projects/onap-ccsdk-cds/en/latest/userguides/developer-guide/running-bp-processor-in-ide.html" TargetMode="External"/><Relationship Id="rId7" Type="http://schemas.openxmlformats.org/officeDocument/2006/relationships/hyperlink" Target="https://docs.onap.org/projects/onap-ccsdk-cds/en/latest/_downloads/444e8f98bca7be17408b03b51550cba9/cds-bp-processor-api-swagger.json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wiki.onap.org/display/DW/Running+Command+Executor+Locally" TargetMode="External"/><Relationship Id="rId5" Type="http://schemas.openxmlformats.org/officeDocument/2006/relationships/hyperlink" Target="https://docs.onap.org/projects/onap-ccsdk-cds/en/latest/userguides/installation.html" TargetMode="External"/><Relationship Id="rId4" Type="http://schemas.openxmlformats.org/officeDocument/2006/relationships/hyperlink" Target="https://docs.onap.org/projects/onap-ccsdk-cds/en/latest/userguides/developer-guide/running-cds-ui-locally.html" TargetMode="External"/><Relationship Id="rId9" Type="http://schemas.openxmlformats.org/officeDocument/2006/relationships/image" Target="../media/image4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1.png"/><Relationship Id="rId4" Type="http://schemas.openxmlformats.org/officeDocument/2006/relationships/hyperlink" Target="https://wiki.onap.org/display/~mszwalkiewicz" TargetMode="Externa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iki.onap.org/pages/viewpage.action?pageId=59965554#ModelingConcepts-ControllerBlueprintArchive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"/>
          <p:cNvSpPr txBox="1"/>
          <p:nvPr/>
        </p:nvSpPr>
        <p:spPr>
          <a:xfrm>
            <a:off x="648000" y="2911680"/>
            <a:ext cx="11016000" cy="2200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lang="en-US" sz="3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Controller Design Studio (CDS) </a:t>
            </a:r>
            <a:endParaRPr sz="3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>
    <p:wipe dir="r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6"/>
          <p:cNvSpPr txBox="1"/>
          <p:nvPr/>
        </p:nvSpPr>
        <p:spPr>
          <a:xfrm>
            <a:off x="-37375" y="189350"/>
            <a:ext cx="5869500" cy="11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CDS API - Execution API</a:t>
            </a:r>
            <a:endParaRPr sz="3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4" name="Google Shape;354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000" y="1224000"/>
            <a:ext cx="4752000" cy="24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200000" y="982800"/>
            <a:ext cx="4888440" cy="3625200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6"/>
          <p:cNvSpPr txBox="1"/>
          <p:nvPr/>
        </p:nvSpPr>
        <p:spPr>
          <a:xfrm>
            <a:off x="72000" y="1008000"/>
            <a:ext cx="4752000" cy="2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Execution Service API – Process a BP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7" name="Google Shape;357;p6"/>
          <p:cNvSpPr txBox="1"/>
          <p:nvPr/>
        </p:nvSpPr>
        <p:spPr>
          <a:xfrm>
            <a:off x="7200000" y="4629474"/>
            <a:ext cx="4896000" cy="19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 The actionName, under the actionIdentifiers refers to the name of a Workflow (see Workflow).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 The content of the payload is what is fully dynamic / model driven.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3. The first top level element will always be either $actionName-request for a request or $actionName-response for a response.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4. Then the content within this element is fully based on the workflow inputs and outputs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Note</a:t>
            </a: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During the Enrichment CDS will aggregate all the resources defined to be resolved as input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" name="Google Shape;358;p6"/>
          <p:cNvSpPr txBox="1"/>
          <p:nvPr/>
        </p:nvSpPr>
        <p:spPr>
          <a:xfrm>
            <a:off x="2664000" y="3590640"/>
            <a:ext cx="3312000" cy="296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US"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{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US"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"actionIdentifiers": {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US"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"mode": "sync",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US"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"blueprintName": "vLB_CDS",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US"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"blueprintVersion": "1.0.0",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US"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"actionName": "resource-assignment"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US"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},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US"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"payload": {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US"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"resource-assignment-request": {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US"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"template-prefix": [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US"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"vnf"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US"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],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US"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"resource-assignment-properties": {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US"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"image_name": "ubuntu-16-04-cloud-amd64",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US"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"vpg_0_int_pktgen_private_port_0_mac": "fa:16:3e:00:00:20",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US"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"repo_url_artifacts": "https://nexus.onap.org/content/groups/staging",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US"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"flavor_name": "m1.medium",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US"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"dcae_collector_ip": "10.12.5.214",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US"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"onap_private_subnet_id": "oam_network_N0qx",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US"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"key_name": "olc-key"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US"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}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US"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}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US"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},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US"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"commonHeader": {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US"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"subRequestId": "3f259ee6-cd7e-4a83-8b2b-5e6da3a05ce1",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US"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"requestId": "073e64ed-734e-4937-abb7-0b4c634b52e1",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US"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"originatorId": "SDNC_DG"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US"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}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US"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9" name="Google Shape;359;p6"/>
          <p:cNvSpPr txBox="1"/>
          <p:nvPr/>
        </p:nvSpPr>
        <p:spPr>
          <a:xfrm>
            <a:off x="72000" y="4716360"/>
            <a:ext cx="2376000" cy="11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curl --location --request POST '10.12.7.33:30699/api/v1/execution-service/process' \--header 'Content-Type: application/json' \--header 'Authorization: Basic Y2NzZGthcHBzOmNjc2RrYXBwcw==' \--header 'Content-Type: text/plain' \--data-raw 'data’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0" name="Google Shape;360;p6"/>
          <p:cNvSpPr txBox="1"/>
          <p:nvPr/>
        </p:nvSpPr>
        <p:spPr>
          <a:xfrm>
            <a:off x="72000" y="4161960"/>
            <a:ext cx="1656000" cy="3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Sample Request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" name="Google Shape;362;p6"/>
          <p:cNvSpPr txBox="1"/>
          <p:nvPr/>
        </p:nvSpPr>
        <p:spPr>
          <a:xfrm>
            <a:off x="4896000" y="1368000"/>
            <a:ext cx="2376000" cy="85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Execution API will execute a specific BP’s Action/Workflow</a:t>
            </a:r>
            <a:endParaRPr sz="1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63" name="Google Shape;363;p6"/>
          <p:cNvCxnSpPr/>
          <p:nvPr/>
        </p:nvCxnSpPr>
        <p:spPr>
          <a:xfrm>
            <a:off x="5184000" y="2160000"/>
            <a:ext cx="2592000" cy="504000"/>
          </a:xfrm>
          <a:prstGeom prst="straightConnector1">
            <a:avLst/>
          </a:prstGeom>
          <a:noFill/>
          <a:ln w="9525" cap="flat" cmpd="sng">
            <a:solidFill>
              <a:srgbClr val="3465A4"/>
            </a:solidFill>
            <a:prstDash val="dashDot"/>
            <a:round/>
            <a:headEnd type="none" w="sm" len="sm"/>
            <a:tailEnd type="triangle" w="med" len="med"/>
          </a:ln>
        </p:spPr>
      </p:cxnSp>
      <p:cxnSp>
        <p:nvCxnSpPr>
          <p:cNvPr id="364" name="Google Shape;364;p6"/>
          <p:cNvCxnSpPr/>
          <p:nvPr/>
        </p:nvCxnSpPr>
        <p:spPr>
          <a:xfrm>
            <a:off x="6264000" y="2160000"/>
            <a:ext cx="1440000" cy="792000"/>
          </a:xfrm>
          <a:prstGeom prst="straightConnector1">
            <a:avLst/>
          </a:prstGeom>
          <a:noFill/>
          <a:ln w="9525" cap="flat" cmpd="sng">
            <a:solidFill>
              <a:srgbClr val="3465A4"/>
            </a:solidFill>
            <a:prstDash val="dashDot"/>
            <a:round/>
            <a:headEnd type="none" w="sm" len="sm"/>
            <a:tailEnd type="triangle" w="med" len="med"/>
          </a:ln>
        </p:spPr>
      </p:cxnSp>
    </p:spTree>
  </p:cSld>
  <p:clrMapOvr>
    <a:masterClrMapping/>
  </p:clrMapOvr>
  <p:transition>
    <p:wipe dir="r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7"/>
          <p:cNvSpPr txBox="1"/>
          <p:nvPr/>
        </p:nvSpPr>
        <p:spPr>
          <a:xfrm>
            <a:off x="0" y="198000"/>
            <a:ext cx="11821200" cy="5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lnSpcReduction="100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CDS - Other API</a:t>
            </a:r>
            <a:endParaRPr sz="36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1" name="Google Shape;371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32000" y="1152000"/>
            <a:ext cx="8121600" cy="5393160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7"/>
          <p:cNvSpPr txBox="1"/>
          <p:nvPr/>
        </p:nvSpPr>
        <p:spPr>
          <a:xfrm>
            <a:off x="216000" y="3240000"/>
            <a:ext cx="3577500" cy="15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APIs for Blueprint, model, resource, template, data dictionary etc. management</a:t>
            </a:r>
            <a:endParaRPr sz="1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>
    <p:wipe dir="r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11dfb06df94_0_127"/>
          <p:cNvSpPr txBox="1"/>
          <p:nvPr/>
        </p:nvSpPr>
        <p:spPr>
          <a:xfrm>
            <a:off x="56050" y="2840375"/>
            <a:ext cx="121359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lang="en-US" sz="33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Modelling Concepts</a:t>
            </a:r>
            <a:endParaRPr sz="33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5"/>
          <p:cNvSpPr/>
          <p:nvPr/>
        </p:nvSpPr>
        <p:spPr>
          <a:xfrm>
            <a:off x="72000" y="1037160"/>
            <a:ext cx="10192680" cy="1986840"/>
          </a:xfrm>
          <a:prstGeom prst="roundRect">
            <a:avLst>
              <a:gd name="adj" fmla="val 11869"/>
            </a:avLst>
          </a:prstGeom>
          <a:solidFill>
            <a:srgbClr val="EDEDED"/>
          </a:solidFill>
          <a:ln w="25400" cap="flat" cmpd="sng">
            <a:solidFill>
              <a:srgbClr val="42719B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1" name="Google Shape;391;p5"/>
          <p:cNvSpPr txBox="1"/>
          <p:nvPr/>
        </p:nvSpPr>
        <p:spPr>
          <a:xfrm>
            <a:off x="315000" y="198000"/>
            <a:ext cx="11505960" cy="538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4000" lnSpcReduction="100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lang="en-US"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Controller Blueprints Archive(CBA) Format</a:t>
            </a:r>
            <a:endParaRPr sz="36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92" name="Google Shape;392;p5"/>
          <p:cNvGrpSpPr/>
          <p:nvPr/>
        </p:nvGrpSpPr>
        <p:grpSpPr>
          <a:xfrm>
            <a:off x="3615480" y="1174320"/>
            <a:ext cx="1491480" cy="1684080"/>
            <a:chOff x="3615480" y="1174320"/>
            <a:chExt cx="1491480" cy="1684080"/>
          </a:xfrm>
        </p:grpSpPr>
        <p:grpSp>
          <p:nvGrpSpPr>
            <p:cNvPr id="393" name="Google Shape;393;p5"/>
            <p:cNvGrpSpPr/>
            <p:nvPr/>
          </p:nvGrpSpPr>
          <p:grpSpPr>
            <a:xfrm>
              <a:off x="3615480" y="1174320"/>
              <a:ext cx="1491480" cy="1684080"/>
              <a:chOff x="3615480" y="1174320"/>
              <a:chExt cx="1491480" cy="1684080"/>
            </a:xfrm>
          </p:grpSpPr>
          <p:sp>
            <p:nvSpPr>
              <p:cNvPr id="394" name="Google Shape;394;p5"/>
              <p:cNvSpPr/>
              <p:nvPr/>
            </p:nvSpPr>
            <p:spPr>
              <a:xfrm>
                <a:off x="3615480" y="1174320"/>
                <a:ext cx="1491480" cy="1684080"/>
              </a:xfrm>
              <a:prstGeom prst="rect">
                <a:avLst/>
              </a:prstGeom>
              <a:solidFill>
                <a:srgbClr val="B3C6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5" name="Google Shape;395;p5"/>
              <p:cNvSpPr/>
              <p:nvPr/>
            </p:nvSpPr>
            <p:spPr>
              <a:xfrm>
                <a:off x="3615480" y="2245320"/>
                <a:ext cx="1491480" cy="613080"/>
              </a:xfrm>
              <a:prstGeom prst="rect">
                <a:avLst/>
              </a:prstGeom>
              <a:solidFill>
                <a:srgbClr val="002060"/>
              </a:solidFill>
              <a:ln w="25400" cap="flat" cmpd="sng">
                <a:solidFill>
                  <a:srgbClr val="42719B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96" name="Google Shape;396;p5"/>
            <p:cNvSpPr/>
            <p:nvPr/>
          </p:nvSpPr>
          <p:spPr>
            <a:xfrm>
              <a:off x="3615480" y="1333440"/>
              <a:ext cx="1491480" cy="7743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5000" rIns="90000" bIns="450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lang="en-US" sz="9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Flow Definitions files, such as directed graph, dataflow dsl, etc.</a:t>
              </a:r>
              <a:endPara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lang="en-US" sz="900" b="1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Formats: .json, .xml</a:t>
              </a:r>
              <a:endPara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" name="Google Shape;397;p5"/>
            <p:cNvSpPr/>
            <p:nvPr/>
          </p:nvSpPr>
          <p:spPr>
            <a:xfrm>
              <a:off x="3615480" y="2425320"/>
              <a:ext cx="1491480" cy="3337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5000" rIns="90000" bIns="450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Plans</a:t>
              </a:r>
              <a:endPara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98" name="Google Shape;398;p5"/>
          <p:cNvGrpSpPr/>
          <p:nvPr/>
        </p:nvGrpSpPr>
        <p:grpSpPr>
          <a:xfrm>
            <a:off x="5261760" y="1174320"/>
            <a:ext cx="1491480" cy="1684080"/>
            <a:chOff x="5261760" y="1174320"/>
            <a:chExt cx="1491480" cy="1684080"/>
          </a:xfrm>
        </p:grpSpPr>
        <p:grpSp>
          <p:nvGrpSpPr>
            <p:cNvPr id="399" name="Google Shape;399;p5"/>
            <p:cNvGrpSpPr/>
            <p:nvPr/>
          </p:nvGrpSpPr>
          <p:grpSpPr>
            <a:xfrm>
              <a:off x="5261760" y="1174320"/>
              <a:ext cx="1491480" cy="1684080"/>
              <a:chOff x="5261760" y="1174320"/>
              <a:chExt cx="1491480" cy="1684080"/>
            </a:xfrm>
          </p:grpSpPr>
          <p:sp>
            <p:nvSpPr>
              <p:cNvPr id="400" name="Google Shape;400;p5"/>
              <p:cNvSpPr/>
              <p:nvPr/>
            </p:nvSpPr>
            <p:spPr>
              <a:xfrm>
                <a:off x="5261760" y="1174320"/>
                <a:ext cx="1491480" cy="1684080"/>
              </a:xfrm>
              <a:prstGeom prst="rect">
                <a:avLst/>
              </a:prstGeom>
              <a:solidFill>
                <a:srgbClr val="B3C6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1" name="Google Shape;401;p5"/>
              <p:cNvSpPr/>
              <p:nvPr/>
            </p:nvSpPr>
            <p:spPr>
              <a:xfrm>
                <a:off x="5261760" y="2245320"/>
                <a:ext cx="1491480" cy="613080"/>
              </a:xfrm>
              <a:prstGeom prst="rect">
                <a:avLst/>
              </a:prstGeom>
              <a:solidFill>
                <a:srgbClr val="002060"/>
              </a:solidFill>
              <a:ln w="25400" cap="flat" cmpd="sng">
                <a:solidFill>
                  <a:srgbClr val="42719B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02" name="Google Shape;402;p5"/>
            <p:cNvSpPr/>
            <p:nvPr/>
          </p:nvSpPr>
          <p:spPr>
            <a:xfrm>
              <a:off x="5261760" y="1333440"/>
              <a:ext cx="1491480" cy="729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5000" rIns="90000" bIns="450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rPr lang="en-US" sz="105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Executions scripts used during flows.</a:t>
              </a:r>
              <a:endPara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rPr lang="en-US" sz="1050" b="1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Formats: .py, .js, .kotlin</a:t>
              </a:r>
              <a:endPara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" name="Google Shape;403;p5"/>
            <p:cNvSpPr/>
            <p:nvPr/>
          </p:nvSpPr>
          <p:spPr>
            <a:xfrm>
              <a:off x="5261760" y="2425320"/>
              <a:ext cx="1491480" cy="3337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5000" rIns="90000" bIns="450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Scripts</a:t>
              </a:r>
              <a:endPara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04" name="Google Shape;404;p5"/>
          <p:cNvGrpSpPr/>
          <p:nvPr/>
        </p:nvGrpSpPr>
        <p:grpSpPr>
          <a:xfrm>
            <a:off x="254880" y="1174320"/>
            <a:ext cx="1491480" cy="1684080"/>
            <a:chOff x="254880" y="1174320"/>
            <a:chExt cx="1491480" cy="1684080"/>
          </a:xfrm>
        </p:grpSpPr>
        <p:grpSp>
          <p:nvGrpSpPr>
            <p:cNvPr id="405" name="Google Shape;405;p5"/>
            <p:cNvGrpSpPr/>
            <p:nvPr/>
          </p:nvGrpSpPr>
          <p:grpSpPr>
            <a:xfrm>
              <a:off x="254880" y="1174320"/>
              <a:ext cx="1491480" cy="1684080"/>
              <a:chOff x="254880" y="1174320"/>
              <a:chExt cx="1491480" cy="1684080"/>
            </a:xfrm>
          </p:grpSpPr>
          <p:sp>
            <p:nvSpPr>
              <p:cNvPr id="406" name="Google Shape;406;p5"/>
              <p:cNvSpPr/>
              <p:nvPr/>
            </p:nvSpPr>
            <p:spPr>
              <a:xfrm>
                <a:off x="254880" y="1174320"/>
                <a:ext cx="1491480" cy="1684080"/>
              </a:xfrm>
              <a:prstGeom prst="rect">
                <a:avLst/>
              </a:prstGeom>
              <a:solidFill>
                <a:srgbClr val="B3C6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7" name="Google Shape;407;p5"/>
              <p:cNvSpPr/>
              <p:nvPr/>
            </p:nvSpPr>
            <p:spPr>
              <a:xfrm>
                <a:off x="254880" y="2245320"/>
                <a:ext cx="1491480" cy="613080"/>
              </a:xfrm>
              <a:prstGeom prst="rect">
                <a:avLst/>
              </a:prstGeom>
              <a:solidFill>
                <a:srgbClr val="002060"/>
              </a:solidFill>
              <a:ln w="25400" cap="flat" cmpd="sng">
                <a:solidFill>
                  <a:srgbClr val="42719B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08" name="Google Shape;408;p5"/>
            <p:cNvSpPr/>
            <p:nvPr/>
          </p:nvSpPr>
          <p:spPr>
            <a:xfrm>
              <a:off x="254880" y="1333440"/>
              <a:ext cx="1491480" cy="8499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5000" rIns="90000" bIns="450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-US" sz="10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Controller Blueprints definitions file, Resource Definition, Others</a:t>
              </a:r>
              <a:endPara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-US" sz="1000" b="1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Formats : .json</a:t>
              </a:r>
              <a:endPara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" name="Google Shape;409;p5"/>
            <p:cNvSpPr/>
            <p:nvPr/>
          </p:nvSpPr>
          <p:spPr>
            <a:xfrm>
              <a:off x="254880" y="2425320"/>
              <a:ext cx="1491480" cy="3337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5000" rIns="90000" bIns="450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Definition</a:t>
              </a:r>
              <a:endPara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10" name="Google Shape;410;p5"/>
          <p:cNvGrpSpPr/>
          <p:nvPr/>
        </p:nvGrpSpPr>
        <p:grpSpPr>
          <a:xfrm>
            <a:off x="6908040" y="1174320"/>
            <a:ext cx="1491480" cy="1684080"/>
            <a:chOff x="6908040" y="1174320"/>
            <a:chExt cx="1491480" cy="1684080"/>
          </a:xfrm>
        </p:grpSpPr>
        <p:grpSp>
          <p:nvGrpSpPr>
            <p:cNvPr id="411" name="Google Shape;411;p5"/>
            <p:cNvGrpSpPr/>
            <p:nvPr/>
          </p:nvGrpSpPr>
          <p:grpSpPr>
            <a:xfrm>
              <a:off x="6908040" y="1174320"/>
              <a:ext cx="1491480" cy="1684080"/>
              <a:chOff x="6908040" y="1174320"/>
              <a:chExt cx="1491480" cy="1684080"/>
            </a:xfrm>
          </p:grpSpPr>
          <p:sp>
            <p:nvSpPr>
              <p:cNvPr id="412" name="Google Shape;412;p5"/>
              <p:cNvSpPr/>
              <p:nvPr/>
            </p:nvSpPr>
            <p:spPr>
              <a:xfrm>
                <a:off x="6908040" y="1174320"/>
                <a:ext cx="1491480" cy="1684080"/>
              </a:xfrm>
              <a:prstGeom prst="rect">
                <a:avLst/>
              </a:prstGeom>
              <a:solidFill>
                <a:srgbClr val="B3C6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3" name="Google Shape;413;p5"/>
              <p:cNvSpPr/>
              <p:nvPr/>
            </p:nvSpPr>
            <p:spPr>
              <a:xfrm>
                <a:off x="6908040" y="2245320"/>
                <a:ext cx="1491480" cy="613080"/>
              </a:xfrm>
              <a:prstGeom prst="rect">
                <a:avLst/>
              </a:prstGeom>
              <a:solidFill>
                <a:srgbClr val="002060"/>
              </a:solidFill>
              <a:ln w="25400" cap="flat" cmpd="sng">
                <a:solidFill>
                  <a:srgbClr val="42719B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14" name="Google Shape;414;p5"/>
            <p:cNvSpPr/>
            <p:nvPr/>
          </p:nvSpPr>
          <p:spPr>
            <a:xfrm>
              <a:off x="6908040" y="1333440"/>
              <a:ext cx="1491480" cy="5698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5000" rIns="90000" bIns="450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rPr lang="en-US" sz="105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Templates used duting processing.</a:t>
              </a:r>
              <a:endPara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rPr lang="en-US" sz="1050" b="1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Format: .vtl</a:t>
              </a:r>
              <a:endPara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" name="Google Shape;415;p5"/>
            <p:cNvSpPr/>
            <p:nvPr/>
          </p:nvSpPr>
          <p:spPr>
            <a:xfrm>
              <a:off x="6908040" y="2425320"/>
              <a:ext cx="1491480" cy="3337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5000" rIns="90000" bIns="450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Templates</a:t>
              </a:r>
              <a:endPara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16" name="Google Shape;416;p5"/>
          <p:cNvGrpSpPr/>
          <p:nvPr/>
        </p:nvGrpSpPr>
        <p:grpSpPr>
          <a:xfrm>
            <a:off x="1935000" y="1174320"/>
            <a:ext cx="1491480" cy="1684080"/>
            <a:chOff x="1935000" y="1174320"/>
            <a:chExt cx="1491480" cy="1684080"/>
          </a:xfrm>
        </p:grpSpPr>
        <p:grpSp>
          <p:nvGrpSpPr>
            <p:cNvPr id="417" name="Google Shape;417;p5"/>
            <p:cNvGrpSpPr/>
            <p:nvPr/>
          </p:nvGrpSpPr>
          <p:grpSpPr>
            <a:xfrm>
              <a:off x="1935000" y="1174320"/>
              <a:ext cx="1491480" cy="1684080"/>
              <a:chOff x="1935000" y="1174320"/>
              <a:chExt cx="1491480" cy="1684080"/>
            </a:xfrm>
          </p:grpSpPr>
          <p:sp>
            <p:nvSpPr>
              <p:cNvPr id="418" name="Google Shape;418;p5"/>
              <p:cNvSpPr/>
              <p:nvPr/>
            </p:nvSpPr>
            <p:spPr>
              <a:xfrm>
                <a:off x="1935000" y="1174320"/>
                <a:ext cx="1491480" cy="1684080"/>
              </a:xfrm>
              <a:prstGeom prst="rect">
                <a:avLst/>
              </a:prstGeom>
              <a:solidFill>
                <a:srgbClr val="B3C6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9" name="Google Shape;419;p5"/>
              <p:cNvSpPr/>
              <p:nvPr/>
            </p:nvSpPr>
            <p:spPr>
              <a:xfrm>
                <a:off x="1935000" y="2245320"/>
                <a:ext cx="1491480" cy="613080"/>
              </a:xfrm>
              <a:prstGeom prst="rect">
                <a:avLst/>
              </a:prstGeom>
              <a:solidFill>
                <a:srgbClr val="002060"/>
              </a:solidFill>
              <a:ln w="25400" cap="flat" cmpd="sng">
                <a:solidFill>
                  <a:srgbClr val="42719B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20" name="Google Shape;420;p5"/>
            <p:cNvSpPr/>
            <p:nvPr/>
          </p:nvSpPr>
          <p:spPr>
            <a:xfrm>
              <a:off x="1935000" y="1333440"/>
              <a:ext cx="1491480" cy="7743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5000" rIns="90000" bIns="450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lang="en-US" sz="9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Blueprint environment properties or application properties file.</a:t>
              </a:r>
              <a:endPara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lang="en-US" sz="900" b="1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Formats: .json</a:t>
              </a:r>
              <a:endPara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" name="Google Shape;421;p5"/>
            <p:cNvSpPr/>
            <p:nvPr/>
          </p:nvSpPr>
          <p:spPr>
            <a:xfrm>
              <a:off x="1935000" y="2425320"/>
              <a:ext cx="1491480" cy="28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5000" rIns="90000" bIns="450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lang="en-US" sz="1300" b="1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Environments</a:t>
              </a:r>
              <a:endPara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22" name="Google Shape;422;p5"/>
          <p:cNvSpPr/>
          <p:nvPr/>
        </p:nvSpPr>
        <p:spPr>
          <a:xfrm>
            <a:off x="2952000" y="3096000"/>
            <a:ext cx="578520" cy="94644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23" name="Google Shape;423;p5"/>
          <p:cNvGrpSpPr/>
          <p:nvPr/>
        </p:nvGrpSpPr>
        <p:grpSpPr>
          <a:xfrm>
            <a:off x="2448000" y="4113360"/>
            <a:ext cx="1515600" cy="1142640"/>
            <a:chOff x="2448000" y="4113360"/>
            <a:chExt cx="1515600" cy="1142640"/>
          </a:xfrm>
        </p:grpSpPr>
        <p:sp>
          <p:nvSpPr>
            <p:cNvPr id="424" name="Google Shape;424;p5"/>
            <p:cNvSpPr/>
            <p:nvPr/>
          </p:nvSpPr>
          <p:spPr>
            <a:xfrm>
              <a:off x="2448000" y="4113360"/>
              <a:ext cx="1515600" cy="1142640"/>
            </a:xfrm>
            <a:prstGeom prst="cube">
              <a:avLst>
                <a:gd name="adj" fmla="val 25000"/>
              </a:avLst>
            </a:prstGeom>
            <a:solidFill>
              <a:srgbClr val="002060"/>
            </a:solidFill>
            <a:ln w="25400" cap="flat" cmpd="sng">
              <a:solidFill>
                <a:srgbClr val="42719B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" name="Google Shape;425;p5"/>
            <p:cNvSpPr/>
            <p:nvPr/>
          </p:nvSpPr>
          <p:spPr>
            <a:xfrm>
              <a:off x="2683440" y="4545360"/>
              <a:ext cx="900360" cy="4561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5000" rIns="90000" bIns="450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-US" sz="2400" b="1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.cba</a:t>
              </a:r>
              <a:endPara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26" name="Google Shape;426;p5"/>
          <p:cNvGrpSpPr/>
          <p:nvPr/>
        </p:nvGrpSpPr>
        <p:grpSpPr>
          <a:xfrm>
            <a:off x="8554680" y="1190880"/>
            <a:ext cx="1491480" cy="1706040"/>
            <a:chOff x="8554680" y="1190880"/>
            <a:chExt cx="1491480" cy="1706040"/>
          </a:xfrm>
        </p:grpSpPr>
        <p:grpSp>
          <p:nvGrpSpPr>
            <p:cNvPr id="427" name="Google Shape;427;p5"/>
            <p:cNvGrpSpPr/>
            <p:nvPr/>
          </p:nvGrpSpPr>
          <p:grpSpPr>
            <a:xfrm>
              <a:off x="8554680" y="1190880"/>
              <a:ext cx="1491480" cy="1684080"/>
              <a:chOff x="8554680" y="1190880"/>
              <a:chExt cx="1491480" cy="1684080"/>
            </a:xfrm>
          </p:grpSpPr>
          <p:sp>
            <p:nvSpPr>
              <p:cNvPr id="428" name="Google Shape;428;p5"/>
              <p:cNvSpPr/>
              <p:nvPr/>
            </p:nvSpPr>
            <p:spPr>
              <a:xfrm>
                <a:off x="8554680" y="1190880"/>
                <a:ext cx="1491480" cy="1684080"/>
              </a:xfrm>
              <a:prstGeom prst="rect">
                <a:avLst/>
              </a:prstGeom>
              <a:solidFill>
                <a:srgbClr val="B3C6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9" name="Google Shape;429;p5"/>
              <p:cNvSpPr/>
              <p:nvPr/>
            </p:nvSpPr>
            <p:spPr>
              <a:xfrm>
                <a:off x="8554680" y="2261880"/>
                <a:ext cx="1491480" cy="613080"/>
              </a:xfrm>
              <a:prstGeom prst="rect">
                <a:avLst/>
              </a:prstGeom>
              <a:solidFill>
                <a:srgbClr val="002060"/>
              </a:solidFill>
              <a:ln w="25400" cap="flat" cmpd="sng">
                <a:solidFill>
                  <a:srgbClr val="42719B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30" name="Google Shape;430;p5"/>
            <p:cNvSpPr/>
            <p:nvPr/>
          </p:nvSpPr>
          <p:spPr>
            <a:xfrm>
              <a:off x="8554680" y="1350000"/>
              <a:ext cx="1491480" cy="5698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5000" rIns="90000" bIns="450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rPr lang="en-US" sz="105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Meta-data of overall package</a:t>
              </a:r>
              <a:endPara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rPr lang="en-US" sz="1050" b="1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Format: .meta</a:t>
              </a:r>
              <a:endPara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" name="Google Shape;431;p5"/>
            <p:cNvSpPr/>
            <p:nvPr/>
          </p:nvSpPr>
          <p:spPr>
            <a:xfrm>
              <a:off x="8554680" y="2441520"/>
              <a:ext cx="1491480" cy="45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5000" rIns="90000" bIns="450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1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TOSCA-Metadata</a:t>
              </a:r>
              <a:endPara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432" name="Google Shape;432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52000" y="3024000"/>
            <a:ext cx="7416000" cy="3832200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p5"/>
          <p:cNvSpPr txBox="1"/>
          <p:nvPr/>
        </p:nvSpPr>
        <p:spPr>
          <a:xfrm>
            <a:off x="0" y="5895650"/>
            <a:ext cx="46905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Note: CDS BP modelling is mainly based on</a:t>
            </a:r>
            <a:r>
              <a:rPr lang="en-US" sz="1100" b="1" i="0" u="none" strike="noStrike" cap="none">
                <a:solidFill>
                  <a:schemeClr val="dk1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sz="1100" b="1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TOSCA standard,</a:t>
            </a:r>
            <a:r>
              <a:rPr lang="en-US" sz="11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using JSON as reprensentation format.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>
    <p:wipe dir="r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123e379ad43_0_0"/>
          <p:cNvSpPr txBox="1"/>
          <p:nvPr/>
        </p:nvSpPr>
        <p:spPr>
          <a:xfrm>
            <a:off x="6970125" y="0"/>
            <a:ext cx="4758300" cy="10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https://github.com/onap/ccsdk-cds/tree/master/components/model-catalog/blueprint-model/test-blueprint/golden</a:t>
            </a:r>
            <a:endParaRPr sz="10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9" name="Google Shape;439;g123e379ad43_0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1725" y="1018800"/>
            <a:ext cx="4277436" cy="576114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40" name="Google Shape;440;g123e379ad43_0_0"/>
          <p:cNvGraphicFramePr/>
          <p:nvPr/>
        </p:nvGraphicFramePr>
        <p:xfrm>
          <a:off x="5421750" y="1018788"/>
          <a:ext cx="6160650" cy="5596490"/>
        </p:xfrm>
        <a:graphic>
          <a:graphicData uri="http://schemas.openxmlformats.org/drawingml/2006/table">
            <a:tbl>
              <a:tblPr>
                <a:noFill/>
                <a:tableStyleId>{A0F31A5D-1494-4785-BDDB-C94D62071C96}</a:tableStyleId>
              </a:tblPr>
              <a:tblGrid>
                <a:gridCol w="1356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04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53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Type</a:t>
                      </a:r>
                      <a:endParaRPr sz="14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7350" marR="27350" marT="45725" marB="45725">
                    <a:lnL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Description</a:t>
                      </a:r>
                      <a:endParaRPr sz="14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7350" marR="27350" marT="45725" marB="45725">
                    <a:lnL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15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0" u="sng" strike="noStrike" cap="none">
                          <a:solidFill>
                            <a:srgbClr val="0563C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string</a:t>
                      </a:r>
                      <a:endParaRPr sz="14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7350" marR="27350" marT="45725" marB="45725">
                    <a:lnL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Defines the version of the Controller Blueprints(CB) Simple Profile specification the template (grammar) complies with. </a:t>
                      </a:r>
                      <a:endParaRPr sz="14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7350" marR="27350" marT="45725" marB="45725">
                    <a:lnL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582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0" u="sng" strike="noStrike" cap="none">
                          <a:solidFill>
                            <a:srgbClr val="0563C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map</a:t>
                      </a:r>
                      <a:r>
                        <a:rPr lang="en-US" sz="14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of </a:t>
                      </a:r>
                      <a:r>
                        <a:rPr lang="en-US" sz="1400" b="0" u="sng" strike="noStrike" cap="none">
                          <a:solidFill>
                            <a:srgbClr val="0563C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string</a:t>
                      </a:r>
                      <a:endParaRPr sz="14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7350" marR="27350" marT="45725" marB="45725">
                    <a:lnL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Defines a section used to declare additional metadata information.  Domain-specific TOSCA profile specifications may define keynames that are required for their implementations. </a:t>
                      </a:r>
                      <a:endParaRPr sz="14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7350" marR="27350" marT="45725" marB="45725">
                    <a:lnL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449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list of</a:t>
                      </a:r>
                      <a:endParaRPr sz="14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0" u="sng" strike="noStrike" cap="none">
                          <a:solidFill>
                            <a:srgbClr val="0563C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Import Definitions</a:t>
                      </a:r>
                      <a:endParaRPr sz="14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7350" marR="27350" marT="45725" marB="45725">
                    <a:lnL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Declares import statements external CB Definitions documents, may be file location or URIs relative to the service template file within the same CBA file.</a:t>
                      </a:r>
                      <a:endParaRPr sz="14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7350" marR="27350" marT="45725" marB="45725">
                    <a:lnL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296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sng" strike="noStrike" cap="none">
                          <a:solidFill>
                            <a:schemeClr val="hlink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7"/>
                        </a:rPr>
                        <a:t>dsl definition</a:t>
                      </a:r>
                      <a:endParaRPr sz="14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7350" marR="27350" marT="45725" marB="45725">
                    <a:lnL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Interaction with external systems is made dynamic and plug-able removing development cycle to support new endpoint. In order to share the external system information, TOSCA provides a way to create macros using dsl_definitions</a:t>
                      </a:r>
                      <a:endParaRPr sz="14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7350" marR="27350" marT="45725" marB="45725">
                    <a:lnL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716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0" u="sng" strike="noStrike" cap="none">
                          <a:solidFill>
                            <a:srgbClr val="0563C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8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Topology Template</a:t>
                      </a:r>
                      <a:r>
                        <a:rPr lang="en-US" sz="14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definition</a:t>
                      </a:r>
                      <a:endParaRPr sz="14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7350" marR="27350" marT="45725" marB="45725">
                    <a:lnL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Defines the topology template of an application or service, consisting of node templates that represent the application’s or service’s components, as well as relationship templates representing relations between the components.</a:t>
                      </a:r>
                      <a:endParaRPr sz="14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7350" marR="27350" marT="45725" marB="45725">
                    <a:lnL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41" name="Google Shape;441;g123e379ad43_0_0"/>
          <p:cNvSpPr/>
          <p:nvPr/>
        </p:nvSpPr>
        <p:spPr>
          <a:xfrm>
            <a:off x="1185975" y="1392150"/>
            <a:ext cx="3429000" cy="1683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2" name="Google Shape;442;g123e379ad43_0_0"/>
          <p:cNvSpPr/>
          <p:nvPr/>
        </p:nvSpPr>
        <p:spPr>
          <a:xfrm>
            <a:off x="1218375" y="1600600"/>
            <a:ext cx="3429000" cy="12210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3" name="Google Shape;443;g123e379ad43_0_0"/>
          <p:cNvSpPr/>
          <p:nvPr/>
        </p:nvSpPr>
        <p:spPr>
          <a:xfrm>
            <a:off x="1218375" y="2861750"/>
            <a:ext cx="3429000" cy="16977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4" name="Google Shape;444;g123e379ad43_0_0"/>
          <p:cNvSpPr/>
          <p:nvPr/>
        </p:nvSpPr>
        <p:spPr>
          <a:xfrm>
            <a:off x="1218375" y="4599600"/>
            <a:ext cx="3429000" cy="16977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5" name="Google Shape;445;g123e379ad43_0_0"/>
          <p:cNvSpPr/>
          <p:nvPr/>
        </p:nvSpPr>
        <p:spPr>
          <a:xfrm>
            <a:off x="1185975" y="6459150"/>
            <a:ext cx="3429000" cy="1683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46" name="Google Shape;446;g123e379ad43_0_0"/>
          <p:cNvCxnSpPr/>
          <p:nvPr/>
        </p:nvCxnSpPr>
        <p:spPr>
          <a:xfrm>
            <a:off x="4672500" y="1476250"/>
            <a:ext cx="794100" cy="140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47" name="Google Shape;447;g123e379ad43_0_0"/>
          <p:cNvCxnSpPr>
            <a:stCxn id="442" idx="3"/>
          </p:cNvCxnSpPr>
          <p:nvPr/>
        </p:nvCxnSpPr>
        <p:spPr>
          <a:xfrm>
            <a:off x="4647375" y="2211100"/>
            <a:ext cx="800700" cy="199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48" name="Google Shape;448;g123e379ad43_0_0"/>
          <p:cNvCxnSpPr>
            <a:stCxn id="443" idx="3"/>
          </p:cNvCxnSpPr>
          <p:nvPr/>
        </p:nvCxnSpPr>
        <p:spPr>
          <a:xfrm>
            <a:off x="4647375" y="3710600"/>
            <a:ext cx="771900" cy="176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49" name="Google Shape;449;g123e379ad43_0_0"/>
          <p:cNvCxnSpPr>
            <a:stCxn id="444" idx="3"/>
          </p:cNvCxnSpPr>
          <p:nvPr/>
        </p:nvCxnSpPr>
        <p:spPr>
          <a:xfrm rot="10800000" flipH="1">
            <a:off x="4647375" y="4933350"/>
            <a:ext cx="790500" cy="515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50" name="Google Shape;450;g123e379ad43_0_0"/>
          <p:cNvCxnSpPr>
            <a:stCxn id="445" idx="3"/>
          </p:cNvCxnSpPr>
          <p:nvPr/>
        </p:nvCxnSpPr>
        <p:spPr>
          <a:xfrm rot="10800000" flipH="1">
            <a:off x="4614975" y="6035700"/>
            <a:ext cx="813600" cy="507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51" name="Google Shape;451;g123e379ad43_0_0"/>
          <p:cNvSpPr txBox="1"/>
          <p:nvPr/>
        </p:nvSpPr>
        <p:spPr>
          <a:xfrm>
            <a:off x="238323" y="137979"/>
            <a:ext cx="7030800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Example BP: Golden Blueprint </a:t>
            </a:r>
            <a:endParaRPr sz="3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123e379ad43_0_17"/>
          <p:cNvSpPr txBox="1"/>
          <p:nvPr/>
        </p:nvSpPr>
        <p:spPr>
          <a:xfrm>
            <a:off x="6988800" y="0"/>
            <a:ext cx="4739700" cy="10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https://github.com/onap/ccsdk-cds/tree/master/components/model-catalog/blueprint-model/test-blueprint/golden</a:t>
            </a:r>
            <a:endParaRPr sz="10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457" name="Google Shape;457;g123e379ad43_0_17"/>
          <p:cNvGraphicFramePr/>
          <p:nvPr>
            <p:extLst>
              <p:ext uri="{D42A27DB-BD31-4B8C-83A1-F6EECF244321}">
                <p14:modId xmlns:p14="http://schemas.microsoft.com/office/powerpoint/2010/main" val="2667717275"/>
              </p:ext>
            </p:extLst>
          </p:nvPr>
        </p:nvGraphicFramePr>
        <p:xfrm>
          <a:off x="4452435" y="1018775"/>
          <a:ext cx="7589175" cy="1894970"/>
        </p:xfrm>
        <a:graphic>
          <a:graphicData uri="http://schemas.openxmlformats.org/drawingml/2006/table">
            <a:tbl>
              <a:tblPr>
                <a:noFill/>
                <a:tableStyleId>{A0F31A5D-1494-4785-BDDB-C94D62071C96}</a:tableStyleId>
              </a:tblPr>
              <a:tblGrid>
                <a:gridCol w="1818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70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75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b="1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Type</a:t>
                      </a:r>
                      <a:endParaRPr sz="16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7075" marR="37075" marT="45725" marB="45725">
                    <a:lnL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b="1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Description</a:t>
                      </a:r>
                      <a:endParaRPr sz="16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7075" marR="37075" marT="45725" marB="45725">
                    <a:lnL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32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list of </a:t>
                      </a:r>
                      <a:r>
                        <a:rPr lang="en-US" sz="1400" b="0" u="sng" strike="noStrike" cap="none">
                          <a:solidFill>
                            <a:srgbClr val="0563C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parameter definitions</a:t>
                      </a:r>
                      <a:endParaRPr sz="14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7075" marR="37075" marT="45725" marB="45725">
                    <a:lnL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 optional list of input parameters (i.e., as parameter definitions) for the Topology Template.</a:t>
                      </a:r>
                      <a:endParaRPr sz="14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7075" marR="37075" marT="45725" marB="45725">
                    <a:lnL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2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list of imperative workflow definitions</a:t>
                      </a:r>
                      <a:endParaRPr sz="14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7075" marR="37075" marT="45725" marB="45725">
                    <a:lnL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 optional map of imperative workflow definition for the Topology Template.</a:t>
                      </a:r>
                      <a:endParaRPr sz="1400" b="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7075" marR="37075" marT="45725" marB="45725">
                    <a:lnL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60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list of  </a:t>
                      </a:r>
                      <a:r>
                        <a:rPr lang="en-US" sz="1400" b="0" u="sng" strike="noStrike" cap="none">
                          <a:solidFill>
                            <a:srgbClr val="0563C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node templates</a:t>
                      </a:r>
                      <a:endParaRPr sz="1400" b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7075" marR="37075" marT="45725" marB="45725">
                    <a:lnL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 optional list of node template definitions for the Topology Template.</a:t>
                      </a:r>
                      <a:endParaRPr sz="1400" b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7075" marR="37075" marT="45725" marB="45725">
                    <a:lnL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458" name="Google Shape;458;g123e379ad43_0_1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61750" y="1245950"/>
            <a:ext cx="3698242" cy="13061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59" name="Google Shape;459;g123e379ad43_0_17"/>
          <p:cNvCxnSpPr/>
          <p:nvPr/>
        </p:nvCxnSpPr>
        <p:spPr>
          <a:xfrm>
            <a:off x="3223450" y="1719175"/>
            <a:ext cx="1242600" cy="457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60" name="Google Shape;460;g123e379ad43_0_17"/>
          <p:cNvCxnSpPr/>
          <p:nvPr/>
        </p:nvCxnSpPr>
        <p:spPr>
          <a:xfrm>
            <a:off x="3690625" y="2064875"/>
            <a:ext cx="756900" cy="532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61" name="Google Shape;461;g123e379ad43_0_17"/>
          <p:cNvSpPr txBox="1"/>
          <p:nvPr/>
        </p:nvSpPr>
        <p:spPr>
          <a:xfrm>
            <a:off x="112125" y="2567950"/>
            <a:ext cx="40269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Note: Workflow executes node either of type component or DG. Refer Workflow section for details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62" name="Google Shape;462;g123e379ad43_0_1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3400" y="3104100"/>
            <a:ext cx="6577176" cy="37539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63" name="Google Shape;463;g123e379ad43_0_17"/>
          <p:cNvGraphicFramePr/>
          <p:nvPr/>
        </p:nvGraphicFramePr>
        <p:xfrm>
          <a:off x="6852800" y="4296563"/>
          <a:ext cx="5265000" cy="2286040"/>
        </p:xfrm>
        <a:graphic>
          <a:graphicData uri="http://schemas.openxmlformats.org/drawingml/2006/table">
            <a:tbl>
              <a:tblPr>
                <a:noFill/>
                <a:tableStyleId>{A0F31A5D-1494-4785-BDDB-C94D62071C96}</a:tableStyleId>
              </a:tblPr>
              <a:tblGrid>
                <a:gridCol w="1452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12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Type</a:t>
                      </a:r>
                      <a:endParaRPr sz="14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2725" marR="72725" marT="45725" marB="45725">
                    <a:lnL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Description</a:t>
                      </a:r>
                      <a:endParaRPr sz="14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2725" marR="72725" marT="45725" marB="45725">
                    <a:lnL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81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list of </a:t>
                      </a:r>
                      <a:endParaRPr sz="14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0" u="sng" strike="noStrike" cap="none">
                          <a:solidFill>
                            <a:srgbClr val="0563C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7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property definitions</a:t>
                      </a:r>
                      <a:endParaRPr sz="14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2725" marR="72725" marT="45725" marB="45725">
                    <a:lnL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 optional list of input parameter definitions.</a:t>
                      </a:r>
                      <a:endParaRPr sz="14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2725" marR="72725" marT="45725" marB="45725">
                    <a:lnL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list of </a:t>
                      </a:r>
                      <a:r>
                        <a:rPr lang="en-US" sz="1400" b="0" u="sng" strike="noStrike" cap="none">
                          <a:solidFill>
                            <a:srgbClr val="0563C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8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step definitions</a:t>
                      </a:r>
                      <a:endParaRPr sz="14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2725" marR="72725" marT="45725" marB="45725">
                    <a:lnL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 optional list of valid Node Templates or Groups the Policy can be applied to.</a:t>
                      </a:r>
                      <a:endParaRPr sz="14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2725" marR="72725" marT="45725" marB="45725">
                    <a:lnL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81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list of </a:t>
                      </a:r>
                      <a:endParaRPr sz="14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0" u="sng" strike="noStrike" cap="none">
                          <a:solidFill>
                            <a:srgbClr val="0563C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7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property definitions</a:t>
                      </a:r>
                      <a:endParaRPr sz="14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2725" marR="72725" marT="45725" marB="45725">
                    <a:lnL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 optional list of input parameter definitions along with values or expressions.</a:t>
                      </a:r>
                      <a:endParaRPr sz="14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2725" marR="72725" marT="45725" marB="45725">
                    <a:lnL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cxnSp>
        <p:nvCxnSpPr>
          <p:cNvPr id="464" name="Google Shape;464;g123e379ad43_0_17"/>
          <p:cNvCxnSpPr/>
          <p:nvPr/>
        </p:nvCxnSpPr>
        <p:spPr>
          <a:xfrm>
            <a:off x="1083825" y="3868125"/>
            <a:ext cx="5764800" cy="953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65" name="Google Shape;465;g123e379ad43_0_17"/>
          <p:cNvCxnSpPr/>
          <p:nvPr/>
        </p:nvCxnSpPr>
        <p:spPr>
          <a:xfrm>
            <a:off x="1074475" y="5082775"/>
            <a:ext cx="5764800" cy="513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66" name="Google Shape;466;g123e379ad43_0_17"/>
          <p:cNvCxnSpPr/>
          <p:nvPr/>
        </p:nvCxnSpPr>
        <p:spPr>
          <a:xfrm>
            <a:off x="1214625" y="5811550"/>
            <a:ext cx="5643300" cy="504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67" name="Google Shape;467;g123e379ad43_0_17"/>
          <p:cNvSpPr txBox="1"/>
          <p:nvPr/>
        </p:nvSpPr>
        <p:spPr>
          <a:xfrm>
            <a:off x="238323" y="189350"/>
            <a:ext cx="7030800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Example BP: Golden Blueprint </a:t>
            </a:r>
            <a:endParaRPr sz="3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8" name="Google Shape;468;g123e379ad43_0_17"/>
          <p:cNvSpPr/>
          <p:nvPr/>
        </p:nvSpPr>
        <p:spPr>
          <a:xfrm>
            <a:off x="345425" y="5332900"/>
            <a:ext cx="2569800" cy="202200"/>
          </a:xfrm>
          <a:prstGeom prst="rect">
            <a:avLst/>
          </a:prstGeom>
          <a:noFill/>
          <a:ln w="38100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123e379ad43_0_32"/>
          <p:cNvSpPr txBox="1"/>
          <p:nvPr/>
        </p:nvSpPr>
        <p:spPr>
          <a:xfrm>
            <a:off x="7409250" y="0"/>
            <a:ext cx="4319100" cy="10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https://github.com/onap/ccsdk-cds/tree/master/components/model-catalog/blueprint-model/test-blueprint/golden</a:t>
            </a:r>
            <a:endParaRPr sz="10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474" name="Google Shape;474;g123e379ad43_0_32"/>
          <p:cNvGraphicFramePr/>
          <p:nvPr/>
        </p:nvGraphicFramePr>
        <p:xfrm>
          <a:off x="5346445" y="1245740"/>
          <a:ext cx="6611800" cy="5181720"/>
        </p:xfrm>
        <a:graphic>
          <a:graphicData uri="http://schemas.openxmlformats.org/drawingml/2006/table">
            <a:tbl>
              <a:tblPr>
                <a:noFill/>
                <a:tableStyleId>{A0F31A5D-1494-4785-BDDB-C94D62071C96}</a:tableStyleId>
              </a:tblPr>
              <a:tblGrid>
                <a:gridCol w="1099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3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463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622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79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b="1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Node Template Keys</a:t>
                      </a:r>
                      <a:endParaRPr sz="16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1050" marR="41050" marT="45725" marB="45725">
                    <a:lnL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b="1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Required</a:t>
                      </a:r>
                      <a:endParaRPr sz="16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1050" marR="41050" marT="45725" marB="45725">
                    <a:lnL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b="1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Type</a:t>
                      </a:r>
                      <a:endParaRPr sz="16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1050" marR="41050" marT="45725" marB="45725">
                    <a:lnL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b="1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Description</a:t>
                      </a:r>
                      <a:endParaRPr sz="16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1050" marR="41050" marT="45725" marB="45725">
                    <a:lnL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81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type</a:t>
                      </a:r>
                      <a:endParaRPr sz="14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1050" marR="41050" marT="45725" marB="45725">
                    <a:lnL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yes</a:t>
                      </a:r>
                      <a:endParaRPr sz="14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1050" marR="41050" marT="45725" marB="45725">
                    <a:lnL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0" u="sng" strike="noStrike" cap="none">
                          <a:solidFill>
                            <a:srgbClr val="0563C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string</a:t>
                      </a:r>
                      <a:endParaRPr sz="14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1050" marR="41050" marT="45725" marB="45725">
                    <a:lnL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 required name of the Node Type the Node Template is based upon.</a:t>
                      </a:r>
                      <a:endParaRPr sz="1400" b="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1050" marR="41050" marT="45725" marB="45725">
                    <a:lnL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description</a:t>
                      </a:r>
                      <a:endParaRPr sz="14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1050" marR="41050" marT="45725" marB="45725">
                    <a:lnL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</a:t>
                      </a:r>
                      <a:endParaRPr sz="14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1050" marR="41050" marT="45725" marB="45725">
                    <a:lnL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0" u="sng" strike="noStrike" cap="none">
                          <a:solidFill>
                            <a:srgbClr val="0563C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description</a:t>
                      </a:r>
                      <a:endParaRPr sz="14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1050" marR="41050" marT="45725" marB="45725">
                    <a:lnL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 optional description for the Node Template.</a:t>
                      </a:r>
                      <a:endParaRPr sz="14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1050" marR="41050" marT="45725" marB="45725">
                    <a:lnL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81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properties</a:t>
                      </a:r>
                      <a:endParaRPr sz="14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1050" marR="41050" marT="45725" marB="45725">
                    <a:lnL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</a:t>
                      </a:r>
                      <a:endParaRPr sz="14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1050" marR="41050" marT="45725" marB="45725">
                    <a:lnL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list of </a:t>
                      </a:r>
                      <a:r>
                        <a:rPr lang="en-US" sz="1400" b="0" u="sng" strike="noStrike" cap="none">
                          <a:solidFill>
                            <a:srgbClr val="0563C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property assignments</a:t>
                      </a:r>
                      <a:endParaRPr sz="14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1050" marR="41050" marT="45725" marB="45725">
                    <a:lnL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 optional list of property value assignments for the Node Template.</a:t>
                      </a:r>
                      <a:endParaRPr sz="14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1050" marR="41050" marT="45725" marB="45725">
                    <a:lnL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81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attributes</a:t>
                      </a:r>
                      <a:endParaRPr sz="14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1050" marR="41050" marT="45725" marB="45725">
                    <a:lnL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</a:t>
                      </a:r>
                      <a:endParaRPr sz="14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1050" marR="41050" marT="45725" marB="45725">
                    <a:lnL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list of </a:t>
                      </a:r>
                      <a:r>
                        <a:rPr lang="en-US" sz="1400" b="0" u="sng" strike="noStrike" cap="none">
                          <a:solidFill>
                            <a:srgbClr val="0563C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attribute assignments</a:t>
                      </a:r>
                      <a:endParaRPr sz="14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1050" marR="41050" marT="45725" marB="45725">
                    <a:lnL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 optional list of attribute value assignments for the Node Template.</a:t>
                      </a:r>
                      <a:endParaRPr sz="14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1050" marR="41050" marT="45725" marB="45725">
                    <a:lnL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181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requirements</a:t>
                      </a:r>
                      <a:endParaRPr sz="14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1050" marR="41050" marT="45725" marB="45725">
                    <a:lnL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</a:t>
                      </a:r>
                      <a:endParaRPr sz="14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1050" marR="41050" marT="45725" marB="45725">
                    <a:lnL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list of </a:t>
                      </a:r>
                      <a:r>
                        <a:rPr lang="en-US" sz="1400" b="0" u="sng" strike="noStrike" cap="none">
                          <a:solidFill>
                            <a:srgbClr val="0563C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7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requirement assignments</a:t>
                      </a:r>
                      <a:endParaRPr sz="14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1050" marR="41050" marT="45725" marB="45725">
                    <a:lnL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 optional list of requirement assignments for the Node Template.</a:t>
                      </a:r>
                      <a:endParaRPr sz="14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1050" marR="41050" marT="45725" marB="45725">
                    <a:lnL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181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capabilities</a:t>
                      </a:r>
                      <a:endParaRPr sz="14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1050" marR="41050" marT="45725" marB="45725">
                    <a:lnL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</a:t>
                      </a:r>
                      <a:endParaRPr sz="14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1050" marR="41050" marT="45725" marB="45725">
                    <a:lnL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list of </a:t>
                      </a:r>
                      <a:r>
                        <a:rPr lang="en-US" sz="1400" b="0" u="sng" strike="noStrike" cap="none">
                          <a:solidFill>
                            <a:srgbClr val="0563C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8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capability assignments</a:t>
                      </a:r>
                      <a:endParaRPr sz="14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1050" marR="41050" marT="45725" marB="45725">
                    <a:lnL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 optional list of capability assignments for the Node Template.</a:t>
                      </a:r>
                      <a:endParaRPr sz="14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1050" marR="41050" marT="45725" marB="45725">
                    <a:lnL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181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interfaces</a:t>
                      </a:r>
                      <a:endParaRPr sz="14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1050" marR="41050" marT="45725" marB="45725">
                    <a:lnL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</a:t>
                      </a:r>
                      <a:endParaRPr sz="14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1050" marR="41050" marT="45725" marB="45725">
                    <a:lnL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list of </a:t>
                      </a:r>
                      <a:r>
                        <a:rPr lang="en-US" sz="1400" b="0" u="sng" strike="noStrike" cap="none">
                          <a:solidFill>
                            <a:srgbClr val="0563C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9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interface definitions</a:t>
                      </a:r>
                      <a:endParaRPr sz="14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1050" marR="41050" marT="45725" marB="45725">
                    <a:lnL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 optional list of named interface definitions for the Node Template.</a:t>
                      </a:r>
                      <a:endParaRPr sz="14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1050" marR="41050" marT="45725" marB="45725">
                    <a:lnL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181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artifacts</a:t>
                      </a:r>
                      <a:endParaRPr sz="14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1050" marR="41050" marT="45725" marB="45725">
                    <a:lnL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</a:t>
                      </a:r>
                      <a:endParaRPr sz="14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1050" marR="41050" marT="45725" marB="45725">
                    <a:lnL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list of </a:t>
                      </a:r>
                      <a:r>
                        <a:rPr lang="en-US" sz="1400" b="0" u="sng" strike="noStrike" cap="none">
                          <a:solidFill>
                            <a:srgbClr val="0563C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0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artifact definitions</a:t>
                      </a:r>
                      <a:endParaRPr sz="14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4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1050" marR="41050" marT="45725" marB="45725">
                    <a:lnL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 optional list of named artifact definitions for the Node Template.</a:t>
                      </a:r>
                      <a:endParaRPr sz="1400" b="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1050" marR="41050" marT="45725" marB="45725">
                    <a:lnL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475" name="Google Shape;475;g123e379ad43_0_32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0" y="1089199"/>
            <a:ext cx="4799680" cy="58201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76" name="Google Shape;476;g123e379ad43_0_32"/>
          <p:cNvCxnSpPr/>
          <p:nvPr/>
        </p:nvCxnSpPr>
        <p:spPr>
          <a:xfrm>
            <a:off x="1504275" y="1541650"/>
            <a:ext cx="3840300" cy="2756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77" name="Google Shape;477;g123e379ad43_0_32"/>
          <p:cNvCxnSpPr/>
          <p:nvPr/>
        </p:nvCxnSpPr>
        <p:spPr>
          <a:xfrm>
            <a:off x="1364125" y="2784300"/>
            <a:ext cx="4008300" cy="256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78" name="Google Shape;478;g123e379ad43_0_32"/>
          <p:cNvCxnSpPr/>
          <p:nvPr/>
        </p:nvCxnSpPr>
        <p:spPr>
          <a:xfrm>
            <a:off x="1280025" y="5054750"/>
            <a:ext cx="4083000" cy="859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79" name="Google Shape;479;g123e379ad43_0_32"/>
          <p:cNvCxnSpPr/>
          <p:nvPr/>
        </p:nvCxnSpPr>
        <p:spPr>
          <a:xfrm>
            <a:off x="990400" y="1364125"/>
            <a:ext cx="4382100" cy="924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80" name="Google Shape;480;g123e379ad43_0_32"/>
          <p:cNvSpPr txBox="1"/>
          <p:nvPr/>
        </p:nvSpPr>
        <p:spPr>
          <a:xfrm>
            <a:off x="238323" y="189350"/>
            <a:ext cx="7030800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Example BP: Golden Blueprint </a:t>
            </a:r>
            <a:endParaRPr sz="3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86" name="Google Shape;486;g123e379ad43_0_43"/>
          <p:cNvGraphicFramePr/>
          <p:nvPr/>
        </p:nvGraphicFramePr>
        <p:xfrm>
          <a:off x="4813800" y="1179000"/>
          <a:ext cx="7109050" cy="4907350"/>
        </p:xfrm>
        <a:graphic>
          <a:graphicData uri="http://schemas.openxmlformats.org/drawingml/2006/table">
            <a:tbl>
              <a:tblPr>
                <a:noFill/>
                <a:tableStyleId>{A0F31A5D-1494-4785-BDDB-C94D62071C96}</a:tableStyleId>
              </a:tblPr>
              <a:tblGrid>
                <a:gridCol w="845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7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409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54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46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Operation Definition  Keys</a:t>
                      </a:r>
                      <a:endParaRPr sz="14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0150" marR="20150" marT="45725" marB="45725">
                    <a:lnL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Required</a:t>
                      </a:r>
                      <a:endParaRPr sz="14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0150" marR="20150" marT="45725" marB="45725">
                    <a:lnL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Type</a:t>
                      </a:r>
                      <a:endParaRPr sz="14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0150" marR="20150" marT="45725" marB="45725">
                    <a:lnL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Description</a:t>
                      </a:r>
                      <a:endParaRPr sz="14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0150" marR="20150" marT="45725" marB="45725">
                    <a:lnL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6925">
                <a:tc row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inputs</a:t>
                      </a:r>
                      <a:endParaRPr sz="14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0150" marR="20150" marT="45725" marB="45725">
                    <a:lnL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</a:t>
                      </a:r>
                      <a:endParaRPr sz="14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0150" marR="20150" marT="45725" marB="45725">
                    <a:lnL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list of </a:t>
                      </a:r>
                      <a:r>
                        <a:rPr lang="en-US" sz="1400" b="0" u="sng" strike="noStrike" cap="none">
                          <a:solidFill>
                            <a:srgbClr val="0563C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property definitions</a:t>
                      </a:r>
                      <a:endParaRPr sz="14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0150" marR="20150" marT="45725" marB="45725">
                    <a:lnL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 optional list of input property definitions available to all defined operations for interface definitions that are within Node or Relationship Type definitions. </a:t>
                      </a:r>
                      <a:endParaRPr sz="14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0150" marR="20150" marT="45725" marB="45725">
                    <a:lnL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69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</a:t>
                      </a:r>
                      <a:endParaRPr sz="14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0150" marR="20150" marT="45725" marB="45725">
                    <a:lnL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list of </a:t>
                      </a:r>
                      <a:r>
                        <a:rPr lang="en-US" sz="1400" b="0" u="sng" strike="noStrike" cap="none">
                          <a:solidFill>
                            <a:srgbClr val="0563C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property assignments</a:t>
                      </a:r>
                      <a:endParaRPr sz="14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0150" marR="20150" marT="45725" marB="45725">
                    <a:lnL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 optional list of input property assignments (i.e., parameters assignments) for interface definitions that are within Node or Relationship Template definitions. </a:t>
                      </a:r>
                      <a:endParaRPr sz="14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0150" marR="20150" marT="45725" marB="45725">
                    <a:lnL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6925">
                <a:tc row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outputs</a:t>
                      </a:r>
                      <a:endParaRPr sz="14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0150" marR="20150" marT="45725" marB="45725">
                    <a:lnL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</a:t>
                      </a:r>
                      <a:endParaRPr sz="14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0150" marR="20150" marT="45725" marB="45725">
                    <a:lnL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list of </a:t>
                      </a:r>
                      <a:r>
                        <a:rPr lang="en-US" sz="1400" b="0" u="sng" strike="noStrike" cap="none">
                          <a:solidFill>
                            <a:srgbClr val="0563C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property definitions</a:t>
                      </a:r>
                      <a:endParaRPr sz="14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0150" marR="20150" marT="45725" marB="45725">
                    <a:lnL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 optional list of output property definitions available to all defined operations for interface definitions that are within Node or Relationship Type definitions</a:t>
                      </a:r>
                      <a:endParaRPr sz="14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0150" marR="20150" marT="45725" marB="45725">
                    <a:lnL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469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</a:t>
                      </a:r>
                      <a:endParaRPr sz="14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0150" marR="20150" marT="45725" marB="45725">
                    <a:lnL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list of </a:t>
                      </a:r>
                      <a:r>
                        <a:rPr lang="en-US" sz="1400" b="0" u="sng" strike="noStrike" cap="none">
                          <a:solidFill>
                            <a:srgbClr val="0563C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property assignments</a:t>
                      </a:r>
                      <a:endParaRPr sz="14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0150" marR="20150" marT="45725" marB="45725">
                    <a:lnL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 optional list of output property assignments (i.e., parameters assignments) for interface definitions that are within Node or Relationship Template definitions. </a:t>
                      </a:r>
                      <a:endParaRPr sz="14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0150" marR="20150" marT="45725" marB="45725">
                    <a:lnL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642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implementation</a:t>
                      </a:r>
                      <a:endParaRPr sz="14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7075" marR="37075" marT="45725" marB="45725">
                    <a:lnL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</a:t>
                      </a:r>
                      <a:endParaRPr sz="14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7075" marR="37075" marT="45725" marB="45725">
                    <a:lnL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Operation </a:t>
                      </a:r>
                      <a:r>
                        <a:rPr lang="en-US" sz="1400" b="0" u="sng" strike="noStrike" cap="none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implementation definition</a:t>
                      </a:r>
                      <a:endParaRPr sz="14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7075" marR="37075" marT="45725" marB="45725">
                    <a:lnL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 optional definition for operation implementations.</a:t>
                      </a:r>
                      <a:endParaRPr sz="14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7075" marR="37075" marT="45725" marB="45725">
                    <a:lnL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policies</a:t>
                      </a:r>
                      <a:endParaRPr sz="14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7075" marR="37075" marT="45725" marB="45725">
                    <a:lnL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</a:t>
                      </a:r>
                      <a:endParaRPr sz="14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7075" marR="37075" marT="45725" marB="45725">
                    <a:lnL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String[]</a:t>
                      </a:r>
                      <a:endParaRPr sz="14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7075" marR="37075" marT="45725" marB="45725">
                    <a:lnL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 optional list of Policy definition name for the Operation Definition.</a:t>
                      </a:r>
                      <a:endParaRPr sz="14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7075" marR="37075" marT="45725" marB="45725">
                    <a:lnL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5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487" name="Google Shape;487;g123e379ad43_0_4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8325" y="1532413"/>
            <a:ext cx="3762375" cy="4200525"/>
          </a:xfrm>
          <a:prstGeom prst="rect">
            <a:avLst/>
          </a:prstGeom>
          <a:noFill/>
          <a:ln>
            <a:noFill/>
          </a:ln>
        </p:spPr>
      </p:pic>
      <p:sp>
        <p:nvSpPr>
          <p:cNvPr id="488" name="Google Shape;488;g123e379ad43_0_43"/>
          <p:cNvSpPr txBox="1"/>
          <p:nvPr/>
        </p:nvSpPr>
        <p:spPr>
          <a:xfrm>
            <a:off x="214900" y="1130550"/>
            <a:ext cx="3298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Activation Blueprint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89" name="Google Shape;489;g123e379ad43_0_43"/>
          <p:cNvCxnSpPr/>
          <p:nvPr/>
        </p:nvCxnSpPr>
        <p:spPr>
          <a:xfrm rot="10800000" flipH="1">
            <a:off x="2074225" y="2083550"/>
            <a:ext cx="2784300" cy="1485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90" name="Google Shape;490;g123e379ad43_0_43"/>
          <p:cNvCxnSpPr/>
          <p:nvPr/>
        </p:nvCxnSpPr>
        <p:spPr>
          <a:xfrm rot="10800000" flipH="1">
            <a:off x="2092900" y="3690775"/>
            <a:ext cx="2709600" cy="485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91" name="Google Shape;491;g123e379ad43_0_43"/>
          <p:cNvCxnSpPr/>
          <p:nvPr/>
        </p:nvCxnSpPr>
        <p:spPr>
          <a:xfrm>
            <a:off x="2662850" y="2896425"/>
            <a:ext cx="2186400" cy="2130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92" name="Google Shape;492;g123e379ad43_0_43"/>
          <p:cNvSpPr txBox="1"/>
          <p:nvPr/>
        </p:nvSpPr>
        <p:spPr>
          <a:xfrm>
            <a:off x="238323" y="189350"/>
            <a:ext cx="7030800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Example BP: Golden Blueprint </a:t>
            </a:r>
            <a:endParaRPr sz="3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123e379ad43_0_56"/>
          <p:cNvSpPr txBox="1"/>
          <p:nvPr/>
        </p:nvSpPr>
        <p:spPr>
          <a:xfrm>
            <a:off x="-9350" y="-20125"/>
            <a:ext cx="11613900" cy="7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Workflow</a:t>
            </a:r>
            <a:endParaRPr sz="36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-US" sz="25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/plans</a:t>
            </a:r>
            <a:endParaRPr sz="25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0" name="Google Shape;500;g123e379ad43_0_56"/>
          <p:cNvSpPr txBox="1"/>
          <p:nvPr/>
        </p:nvSpPr>
        <p:spPr>
          <a:xfrm>
            <a:off x="5596650" y="-20125"/>
            <a:ext cx="6484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https://docs.onap.org/projects/onap-ccsdk-cds/en/latest/modelingconcepts/workflow.html</a:t>
            </a:r>
            <a:endParaRPr sz="12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1" name="Google Shape;501;g123e379ad43_0_56"/>
          <p:cNvSpPr txBox="1"/>
          <p:nvPr/>
        </p:nvSpPr>
        <p:spPr>
          <a:xfrm>
            <a:off x="5718125" y="1252125"/>
            <a:ext cx="3000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2" name="Google Shape;502;g123e379ad43_0_56"/>
          <p:cNvSpPr/>
          <p:nvPr/>
        </p:nvSpPr>
        <p:spPr>
          <a:xfrm>
            <a:off x="5820900" y="5587300"/>
            <a:ext cx="2214300" cy="7008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3" name="Google Shape;503;g123e379ad43_0_56"/>
          <p:cNvSpPr txBox="1"/>
          <p:nvPr/>
        </p:nvSpPr>
        <p:spPr>
          <a:xfrm>
            <a:off x="79425" y="1033363"/>
            <a:ext cx="11174700" cy="7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workflow defines an overall action to be taken on the service, hence is an entry-point for the run-time execution of the</a:t>
            </a:r>
            <a:r>
              <a:rPr lang="en-US" sz="1100" b="0" i="0" u="none" strike="noStrike" cap="none">
                <a:solidFill>
                  <a:schemeClr val="dk1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sz="11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CBA Package</a:t>
            </a:r>
            <a:r>
              <a:rPr lang="en-US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 A workflow also defines </a:t>
            </a:r>
            <a:r>
              <a:rPr lang="en-US" sz="11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inputs</a:t>
            </a:r>
            <a:r>
              <a:rPr lang="en-US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lang="en-US" sz="11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outputs</a:t>
            </a:r>
            <a:r>
              <a:rPr lang="en-US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that will defined the </a:t>
            </a:r>
            <a:r>
              <a:rPr lang="en-US" sz="11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payload contract</a:t>
            </a:r>
            <a:r>
              <a:rPr lang="en-US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of the </a:t>
            </a:r>
            <a:r>
              <a:rPr lang="en-US" sz="11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request</a:t>
            </a:r>
            <a:r>
              <a:rPr lang="en-US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lang="en-US" sz="11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response. </a:t>
            </a:r>
            <a:r>
              <a:rPr lang="en-US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workflow can be </a:t>
            </a:r>
            <a:r>
              <a:rPr lang="en-US" sz="11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composed</a:t>
            </a:r>
            <a:r>
              <a:rPr lang="en-US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of one or multiple </a:t>
            </a:r>
            <a:r>
              <a:rPr lang="en-US" sz="11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sub-actions</a:t>
            </a:r>
            <a:r>
              <a:rPr lang="en-US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to execute. A CBA package can have as </a:t>
            </a:r>
            <a:r>
              <a:rPr lang="en-US" sz="11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many workflows</a:t>
            </a:r>
            <a:r>
              <a:rPr lang="en-US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as needed.</a:t>
            </a: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4" name="Google Shape;504;g123e379ad43_0_56"/>
          <p:cNvSpPr txBox="1"/>
          <p:nvPr/>
        </p:nvSpPr>
        <p:spPr>
          <a:xfrm>
            <a:off x="914400" y="1706150"/>
            <a:ext cx="11174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Single action: Directly a component node type will be executed as part of step. DG is not required for this</a:t>
            </a:r>
            <a:endParaRPr sz="15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5" name="Google Shape;505;g123e379ad43_0_5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05050" y="2311775"/>
            <a:ext cx="3622162" cy="4471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06" name="Google Shape;506;g123e379ad43_0_5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786000" y="2236950"/>
            <a:ext cx="3852000" cy="46210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07" name="Google Shape;507;g123e379ad43_0_56"/>
          <p:cNvCxnSpPr/>
          <p:nvPr/>
        </p:nvCxnSpPr>
        <p:spPr>
          <a:xfrm rot="10800000" flipH="1">
            <a:off x="3427750" y="2532175"/>
            <a:ext cx="2504100" cy="868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123e379ad43_0_77"/>
          <p:cNvSpPr txBox="1"/>
          <p:nvPr/>
        </p:nvSpPr>
        <p:spPr>
          <a:xfrm>
            <a:off x="-46725" y="189725"/>
            <a:ext cx="10389900" cy="7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 sz="3600">
                <a:solidFill>
                  <a:schemeClr val="lt1"/>
                </a:solidFill>
              </a:rPr>
              <a:t>Workflow cont..</a:t>
            </a:r>
            <a:endParaRPr sz="3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4" name="Google Shape;514;g123e379ad43_0_77"/>
          <p:cNvSpPr/>
          <p:nvPr/>
        </p:nvSpPr>
        <p:spPr>
          <a:xfrm>
            <a:off x="7318750" y="5842500"/>
            <a:ext cx="1924800" cy="2898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5" name="Google Shape;515;g123e379ad43_0_77"/>
          <p:cNvSpPr txBox="1"/>
          <p:nvPr/>
        </p:nvSpPr>
        <p:spPr>
          <a:xfrm>
            <a:off x="137625" y="1105725"/>
            <a:ext cx="11868000" cy="12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b="1">
                <a:solidFill>
                  <a:schemeClr val="dk1"/>
                </a:solidFill>
              </a:rPr>
              <a:t>Multiple sub-actions: When multiple functions has to be executed for a given workflow. </a:t>
            </a:r>
            <a:r>
              <a:rPr lang="en-US">
                <a:solidFill>
                  <a:schemeClr val="dk1"/>
                </a:solidFill>
              </a:rPr>
              <a:t>As part of step a DG node is executed. DG than execute series of nodes. A DG used as workflow for CDS is composed of multiple execute nodes; each individual execute node refers to an modelled Component. </a:t>
            </a: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1">
              <a:solidFill>
                <a:schemeClr val="dk1"/>
              </a:solidFill>
            </a:endParaRPr>
          </a:p>
        </p:txBody>
      </p:sp>
      <p:sp>
        <p:nvSpPr>
          <p:cNvPr id="516" name="Google Shape;516;g123e379ad43_0_77"/>
          <p:cNvSpPr/>
          <p:nvPr/>
        </p:nvSpPr>
        <p:spPr>
          <a:xfrm>
            <a:off x="8742649" y="5110795"/>
            <a:ext cx="1374600" cy="2898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7" name="Google Shape;517;g123e379ad43_0_77"/>
          <p:cNvSpPr txBox="1"/>
          <p:nvPr/>
        </p:nvSpPr>
        <p:spPr>
          <a:xfrm>
            <a:off x="6615200" y="2277950"/>
            <a:ext cx="23784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sng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node_template usage example</a:t>
            </a:r>
            <a:endParaRPr sz="1100" b="0" i="0" u="sng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8" name="Google Shape;518;g123e379ad43_0_77"/>
          <p:cNvSpPr txBox="1"/>
          <p:nvPr/>
        </p:nvSpPr>
        <p:spPr>
          <a:xfrm>
            <a:off x="9516598" y="1945500"/>
            <a:ext cx="2550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Plans/CONFIG_ConfigDeploy.xml</a:t>
            </a:r>
            <a:endParaRPr sz="11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19" name="Google Shape;519;g123e379ad43_0_7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93896" y="2653495"/>
            <a:ext cx="2550783" cy="3466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" name="Google Shape;520;g123e379ad43_0_7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175768" y="2355032"/>
            <a:ext cx="3015590" cy="406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1" name="Google Shape;521;g123e379ad43_0_7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485050" y="2794695"/>
            <a:ext cx="3077753" cy="2971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22" name="Google Shape;522;g123e379ad43_0_77"/>
          <p:cNvCxnSpPr/>
          <p:nvPr/>
        </p:nvCxnSpPr>
        <p:spPr>
          <a:xfrm>
            <a:off x="4599280" y="4111070"/>
            <a:ext cx="2455200" cy="7476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triangle" w="med" len="med"/>
            <a:tailEnd type="none" w="sm" len="sm"/>
          </a:ln>
        </p:spPr>
      </p:cxnSp>
      <p:cxnSp>
        <p:nvCxnSpPr>
          <p:cNvPr id="523" name="Google Shape;523;g123e379ad43_0_77"/>
          <p:cNvCxnSpPr/>
          <p:nvPr/>
        </p:nvCxnSpPr>
        <p:spPr>
          <a:xfrm>
            <a:off x="4492540" y="4568870"/>
            <a:ext cx="2588700" cy="4671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triangle" w="med" len="med"/>
            <a:tailEnd type="none" w="sm" len="sm"/>
          </a:ln>
        </p:spPr>
      </p:cxnSp>
      <p:cxnSp>
        <p:nvCxnSpPr>
          <p:cNvPr id="524" name="Google Shape;524;g123e379ad43_0_77"/>
          <p:cNvCxnSpPr/>
          <p:nvPr/>
        </p:nvCxnSpPr>
        <p:spPr>
          <a:xfrm rot="10800000" flipH="1">
            <a:off x="7948659" y="3550520"/>
            <a:ext cx="1995000" cy="13734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25" name="Google Shape;525;g123e379ad43_0_77"/>
          <p:cNvCxnSpPr/>
          <p:nvPr/>
        </p:nvCxnSpPr>
        <p:spPr>
          <a:xfrm rot="10800000" flipH="1">
            <a:off x="7795199" y="4419370"/>
            <a:ext cx="2428800" cy="6447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526" name="Google Shape;526;g123e379ad43_0_7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0" y="2160652"/>
            <a:ext cx="3485051" cy="4697348"/>
          </a:xfrm>
          <a:prstGeom prst="rect">
            <a:avLst/>
          </a:prstGeom>
          <a:noFill/>
          <a:ln>
            <a:noFill/>
          </a:ln>
        </p:spPr>
      </p:pic>
      <p:sp>
        <p:nvSpPr>
          <p:cNvPr id="527" name="Google Shape;527;g123e379ad43_0_77"/>
          <p:cNvSpPr/>
          <p:nvPr/>
        </p:nvSpPr>
        <p:spPr>
          <a:xfrm>
            <a:off x="457825" y="3120675"/>
            <a:ext cx="644700" cy="1962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8" name="Google Shape;528;g123e379ad43_0_77"/>
          <p:cNvSpPr/>
          <p:nvPr/>
        </p:nvSpPr>
        <p:spPr>
          <a:xfrm>
            <a:off x="554150" y="4665225"/>
            <a:ext cx="644700" cy="1962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9" name="Google Shape;529;g123e379ad43_0_77"/>
          <p:cNvSpPr/>
          <p:nvPr/>
        </p:nvSpPr>
        <p:spPr>
          <a:xfrm>
            <a:off x="725225" y="5060550"/>
            <a:ext cx="1825500" cy="1962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30" name="Google Shape;530;g123e379ad43_0_77"/>
          <p:cNvCxnSpPr>
            <a:stCxn id="529" idx="2"/>
          </p:cNvCxnSpPr>
          <p:nvPr/>
        </p:nvCxnSpPr>
        <p:spPr>
          <a:xfrm rot="10800000" flipH="1">
            <a:off x="1637975" y="3970950"/>
            <a:ext cx="2146200" cy="12858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31" name="Google Shape;531;g123e379ad43_0_77"/>
          <p:cNvCxnSpPr/>
          <p:nvPr/>
        </p:nvCxnSpPr>
        <p:spPr>
          <a:xfrm rot="10800000" flipH="1">
            <a:off x="5774175" y="2653475"/>
            <a:ext cx="859500" cy="1158600"/>
          </a:xfrm>
          <a:prstGeom prst="straightConnector1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32" name="Google Shape;532;g123e379ad43_0_77"/>
          <p:cNvCxnSpPr/>
          <p:nvPr/>
        </p:nvCxnSpPr>
        <p:spPr>
          <a:xfrm>
            <a:off x="5802200" y="3989600"/>
            <a:ext cx="813000" cy="2149200"/>
          </a:xfrm>
          <a:prstGeom prst="straightConnector1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33" name="Google Shape;533;g123e379ad43_0_77"/>
          <p:cNvSpPr txBox="1"/>
          <p:nvPr/>
        </p:nvSpPr>
        <p:spPr>
          <a:xfrm>
            <a:off x="3485050" y="2061575"/>
            <a:ext cx="33822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Note different types</a:t>
            </a:r>
            <a:endParaRPr sz="10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assign-active-process - dg-generic</a:t>
            </a:r>
            <a:endParaRPr sz="1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resource-assignment - component-resource assign</a:t>
            </a:r>
            <a:endParaRPr sz="1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activate-jython - component-jython-executor</a:t>
            </a:r>
            <a:endParaRPr sz="1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4" name="Google Shape;534;g123e379ad43_0_77"/>
          <p:cNvSpPr txBox="1"/>
          <p:nvPr/>
        </p:nvSpPr>
        <p:spPr>
          <a:xfrm>
            <a:off x="457825" y="1868000"/>
            <a:ext cx="2728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Workflow - Detail in later slides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190bc92cb8_0_238"/>
          <p:cNvSpPr txBox="1"/>
          <p:nvPr/>
        </p:nvSpPr>
        <p:spPr>
          <a:xfrm>
            <a:off x="315000" y="198000"/>
            <a:ext cx="11505900" cy="5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lnSpcReduction="100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Agenda</a:t>
            </a:r>
            <a:endParaRPr sz="36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g1190bc92cb8_0_238"/>
          <p:cNvSpPr txBox="1"/>
          <p:nvPr/>
        </p:nvSpPr>
        <p:spPr>
          <a:xfrm>
            <a:off x="315000" y="1431925"/>
            <a:ext cx="11305500" cy="41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873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Char char="➢"/>
            </a:pPr>
            <a:r>
              <a:rPr lang="en-US" sz="2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CDS Overview</a:t>
            </a:r>
            <a:endParaRPr sz="2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873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Char char="➢"/>
            </a:pPr>
            <a:r>
              <a:rPr lang="en-US" sz="2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Architecture</a:t>
            </a:r>
            <a:endParaRPr sz="2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873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Char char="➢"/>
            </a:pPr>
            <a:r>
              <a:rPr lang="en-US" sz="2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 Flow</a:t>
            </a:r>
            <a:endParaRPr sz="2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873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Char char="➢"/>
            </a:pPr>
            <a:r>
              <a:rPr lang="en-US" sz="2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API + External Interactions</a:t>
            </a:r>
            <a:endParaRPr sz="2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873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Char char="➢"/>
            </a:pPr>
            <a:r>
              <a:rPr lang="en-US" sz="2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Modeling Concepts + </a:t>
            </a:r>
            <a:r>
              <a:rPr lang="en-US" sz="2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CBA Format</a:t>
            </a:r>
            <a:endParaRPr sz="25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873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Char char="➢"/>
            </a:pPr>
            <a:r>
              <a:rPr lang="en-US" sz="2500"/>
              <a:t>Installation, Design &amp; Distribution</a:t>
            </a:r>
            <a:endParaRPr sz="2500"/>
          </a:p>
          <a:p>
            <a:pPr marL="457200" marR="0" lvl="0" indent="-3873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Char char="➢"/>
            </a:pPr>
            <a:r>
              <a:rPr lang="en-US" sz="2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Use-cases Involvement</a:t>
            </a:r>
            <a:endParaRPr sz="2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873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➢"/>
            </a:pPr>
            <a:r>
              <a:rPr lang="en-US" sz="2500">
                <a:solidFill>
                  <a:schemeClr val="dk1"/>
                </a:solidFill>
              </a:rPr>
              <a:t>Code Summary</a:t>
            </a:r>
            <a:endParaRPr sz="25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873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➢"/>
            </a:pPr>
            <a:r>
              <a:rPr lang="en-US" sz="2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SDNC vs CDS</a:t>
            </a:r>
            <a:endParaRPr sz="2500" b="0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123e379ad43_0_107"/>
          <p:cNvSpPr txBox="1"/>
          <p:nvPr/>
        </p:nvSpPr>
        <p:spPr>
          <a:xfrm>
            <a:off x="-55750" y="-27175"/>
            <a:ext cx="10389900" cy="7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Node Type</a:t>
            </a:r>
            <a:endParaRPr sz="36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/Definitions/node_types.json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1" name="Google Shape;541;g123e379ad43_0_107"/>
          <p:cNvSpPr txBox="1"/>
          <p:nvPr/>
        </p:nvSpPr>
        <p:spPr>
          <a:xfrm>
            <a:off x="4223175" y="0"/>
            <a:ext cx="79257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sng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https://docs.onap.org/projects/onap-ccsdk-cds/en/latest/modelingconcepts/node-type.html#</a:t>
            </a: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https://github.com/onap/ccsdk-cds/tree/master/components/model-catalog/definition-type/starter-type/node_type</a:t>
            </a: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42" name="Google Shape;542;g123e379ad43_0_10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049475"/>
            <a:ext cx="8615001" cy="78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3" name="Google Shape;543;g123e379ad43_0_10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39275" y="2342000"/>
            <a:ext cx="3276600" cy="38862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544" name="Google Shape;544;g123e379ad43_0_10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87750" y="2284850"/>
            <a:ext cx="3248025" cy="40005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123e379ad43_0_131"/>
          <p:cNvSpPr txBox="1"/>
          <p:nvPr/>
        </p:nvSpPr>
        <p:spPr>
          <a:xfrm>
            <a:off x="-46725" y="189725"/>
            <a:ext cx="10389900" cy="7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Node Type	 - Component - Resource Resolution</a:t>
            </a:r>
            <a:endParaRPr sz="3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1" name="Google Shape;551;g123e379ad43_0_131"/>
          <p:cNvSpPr txBox="1"/>
          <p:nvPr/>
        </p:nvSpPr>
        <p:spPr>
          <a:xfrm>
            <a:off x="5596650" y="-20125"/>
            <a:ext cx="6484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https://docs.onap.org/projects/onap-ccsdk-cds/en/latest/modelingconcepts/node-type.html#</a:t>
            </a:r>
            <a:endParaRPr sz="12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2" name="Google Shape;552;g123e379ad43_0_131"/>
          <p:cNvSpPr/>
          <p:nvPr/>
        </p:nvSpPr>
        <p:spPr>
          <a:xfrm>
            <a:off x="7318750" y="5842500"/>
            <a:ext cx="1924800" cy="2898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53" name="Google Shape;553;g123e379ad43_0_131"/>
          <p:cNvCxnSpPr/>
          <p:nvPr/>
        </p:nvCxnSpPr>
        <p:spPr>
          <a:xfrm flipH="1">
            <a:off x="10315100" y="5338925"/>
            <a:ext cx="336300" cy="220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554" name="Google Shape;554;g123e379ad43_0_131"/>
          <p:cNvSpPr/>
          <p:nvPr/>
        </p:nvSpPr>
        <p:spPr>
          <a:xfrm>
            <a:off x="8326200" y="3968200"/>
            <a:ext cx="2131500" cy="1044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55" name="Google Shape;555;g123e379ad43_0_131"/>
          <p:cNvGrpSpPr/>
          <p:nvPr/>
        </p:nvGrpSpPr>
        <p:grpSpPr>
          <a:xfrm>
            <a:off x="6115650" y="1858307"/>
            <a:ext cx="5446197" cy="3812382"/>
            <a:chOff x="8602115" y="3362126"/>
            <a:chExt cx="3589874" cy="3492152"/>
          </a:xfrm>
        </p:grpSpPr>
        <p:pic>
          <p:nvPicPr>
            <p:cNvPr id="556" name="Google Shape;556;g123e379ad43_0_13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8602115" y="3362126"/>
              <a:ext cx="3589874" cy="3492152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pic>
        <p:cxnSp>
          <p:nvCxnSpPr>
            <p:cNvPr id="557" name="Google Shape;557;g123e379ad43_0_131"/>
            <p:cNvCxnSpPr/>
            <p:nvPr/>
          </p:nvCxnSpPr>
          <p:spPr>
            <a:xfrm rot="10800000" flipH="1">
              <a:off x="9363504" y="4309814"/>
              <a:ext cx="412200" cy="864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triangle" w="med" len="med"/>
              <a:tailEnd type="none" w="sm" len="sm"/>
            </a:ln>
          </p:spPr>
        </p:cxnSp>
        <p:cxnSp>
          <p:nvCxnSpPr>
            <p:cNvPr id="558" name="Google Shape;558;g123e379ad43_0_131"/>
            <p:cNvCxnSpPr/>
            <p:nvPr/>
          </p:nvCxnSpPr>
          <p:spPr>
            <a:xfrm rot="10800000" flipH="1">
              <a:off x="9349277" y="4427927"/>
              <a:ext cx="483300" cy="998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triangle" w="med" len="med"/>
              <a:tailEnd type="none" w="sm" len="sm"/>
            </a:ln>
          </p:spPr>
        </p:cxnSp>
        <p:cxnSp>
          <p:nvCxnSpPr>
            <p:cNvPr id="559" name="Google Shape;559;g123e379ad43_0_131"/>
            <p:cNvCxnSpPr/>
            <p:nvPr/>
          </p:nvCxnSpPr>
          <p:spPr>
            <a:xfrm>
              <a:off x="9448790" y="3836845"/>
              <a:ext cx="1478400" cy="243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triangle" w="med" len="med"/>
              <a:tailEnd type="none" w="sm" len="sm"/>
            </a:ln>
          </p:spPr>
        </p:cxnSp>
      </p:grpSp>
      <p:sp>
        <p:nvSpPr>
          <p:cNvPr id="560" name="Google Shape;560;g123e379ad43_0_131"/>
          <p:cNvSpPr txBox="1"/>
          <p:nvPr/>
        </p:nvSpPr>
        <p:spPr>
          <a:xfrm>
            <a:off x="5999100" y="1301600"/>
            <a:ext cx="56793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sng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Example showing link between all Artifacts </a:t>
            </a:r>
            <a:r>
              <a:rPr lang="en-US" sz="1300" u="sng"/>
              <a:t>used for</a:t>
            </a:r>
            <a:r>
              <a:rPr lang="en-US" sz="1300" b="0" i="0" u="sng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resource resolution</a:t>
            </a:r>
            <a:endParaRPr sz="1300" b="0" i="0" u="sng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61" name="Google Shape;561;g123e379ad43_0_1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426" y="1909700"/>
            <a:ext cx="4767825" cy="4589000"/>
          </a:xfrm>
          <a:prstGeom prst="rect">
            <a:avLst/>
          </a:prstGeom>
          <a:noFill/>
          <a:ln>
            <a:noFill/>
          </a:ln>
        </p:spPr>
      </p:pic>
      <p:sp>
        <p:nvSpPr>
          <p:cNvPr id="562" name="Google Shape;562;g123e379ad43_0_131"/>
          <p:cNvSpPr txBox="1"/>
          <p:nvPr/>
        </p:nvSpPr>
        <p:spPr>
          <a:xfrm>
            <a:off x="117950" y="1078400"/>
            <a:ext cx="48024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Payload while invoking 3rd party API, which has many parameters which needs to be resolved - Resource resolution component is meant for this</a:t>
            </a:r>
            <a:endParaRPr/>
          </a:p>
        </p:txBody>
      </p:sp>
      <p:sp>
        <p:nvSpPr>
          <p:cNvPr id="563" name="Google Shape;563;g123e379ad43_0_131"/>
          <p:cNvSpPr/>
          <p:nvPr/>
        </p:nvSpPr>
        <p:spPr>
          <a:xfrm>
            <a:off x="8315525" y="3319475"/>
            <a:ext cx="2131500" cy="1044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123e379ad43_0_266"/>
          <p:cNvSpPr txBox="1"/>
          <p:nvPr/>
        </p:nvSpPr>
        <p:spPr>
          <a:xfrm>
            <a:off x="-46725" y="189725"/>
            <a:ext cx="10389900" cy="7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Node Type	 - Component - Resource Resolution</a:t>
            </a:r>
            <a:endParaRPr sz="3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0" name="Google Shape;570;g123e379ad43_0_266"/>
          <p:cNvSpPr txBox="1"/>
          <p:nvPr/>
        </p:nvSpPr>
        <p:spPr>
          <a:xfrm>
            <a:off x="5596650" y="-20125"/>
            <a:ext cx="6484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https://docs.onap.org/projects/onap-ccsdk-cds/en/latest/modelingconcepts/node-type.html#</a:t>
            </a:r>
            <a:endParaRPr sz="12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1" name="Google Shape;571;g123e379ad43_0_266"/>
          <p:cNvSpPr/>
          <p:nvPr/>
        </p:nvSpPr>
        <p:spPr>
          <a:xfrm>
            <a:off x="7318750" y="5842500"/>
            <a:ext cx="1924800" cy="2898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72" name="Google Shape;572;g123e379ad43_0_266"/>
          <p:cNvCxnSpPr/>
          <p:nvPr/>
        </p:nvCxnSpPr>
        <p:spPr>
          <a:xfrm flipH="1">
            <a:off x="10315100" y="5338925"/>
            <a:ext cx="336300" cy="220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grpSp>
        <p:nvGrpSpPr>
          <p:cNvPr id="573" name="Google Shape;573;g123e379ad43_0_266"/>
          <p:cNvGrpSpPr/>
          <p:nvPr/>
        </p:nvGrpSpPr>
        <p:grpSpPr>
          <a:xfrm>
            <a:off x="685900" y="1760711"/>
            <a:ext cx="9646600" cy="4469010"/>
            <a:chOff x="3452622" y="3362120"/>
            <a:chExt cx="5435317" cy="3501536"/>
          </a:xfrm>
        </p:grpSpPr>
        <p:pic>
          <p:nvPicPr>
            <p:cNvPr id="574" name="Google Shape;574;g123e379ad43_0_266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452622" y="4016091"/>
              <a:ext cx="2175533" cy="1816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5" name="Google Shape;575;g123e379ad43_0_266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731503" y="4016091"/>
              <a:ext cx="2845356" cy="2847565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576" name="Google Shape;576;g123e379ad43_0_266"/>
            <p:cNvCxnSpPr/>
            <p:nvPr/>
          </p:nvCxnSpPr>
          <p:spPr>
            <a:xfrm>
              <a:off x="5358700" y="5353725"/>
              <a:ext cx="1737900" cy="700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577" name="Google Shape;577;g123e379ad43_0_266"/>
            <p:cNvCxnSpPr/>
            <p:nvPr/>
          </p:nvCxnSpPr>
          <p:spPr>
            <a:xfrm>
              <a:off x="5246600" y="5465850"/>
              <a:ext cx="1607100" cy="1027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578" name="Google Shape;578;g123e379ad43_0_266"/>
            <p:cNvCxnSpPr>
              <a:stCxn id="579" idx="0"/>
            </p:cNvCxnSpPr>
            <p:nvPr/>
          </p:nvCxnSpPr>
          <p:spPr>
            <a:xfrm rot="10800000" flipH="1">
              <a:off x="6476963" y="5105666"/>
              <a:ext cx="1354500" cy="626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579" name="Google Shape;579;g123e379ad43_0_266"/>
            <p:cNvSpPr/>
            <p:nvPr/>
          </p:nvSpPr>
          <p:spPr>
            <a:xfrm>
              <a:off x="6204113" y="5731766"/>
              <a:ext cx="545700" cy="2241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0" name="Google Shape;580;g123e379ad43_0_266"/>
            <p:cNvSpPr txBox="1"/>
            <p:nvPr/>
          </p:nvSpPr>
          <p:spPr>
            <a:xfrm>
              <a:off x="3483439" y="3362120"/>
              <a:ext cx="5404500" cy="277500"/>
            </a:xfrm>
            <a:prstGeom prst="rect">
              <a:avLst/>
            </a:prstGeom>
            <a:noFill/>
            <a:ln w="9525" cap="flat" cmpd="sng">
              <a:solidFill>
                <a:srgbClr val="98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Node template referring to Template &amp; Mapping for resource resolution</a:t>
              </a: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1" name="Google Shape;581;g123e379ad43_0_266"/>
            <p:cNvSpPr txBox="1"/>
            <p:nvPr/>
          </p:nvSpPr>
          <p:spPr>
            <a:xfrm>
              <a:off x="3452625" y="6082500"/>
              <a:ext cx="2317200" cy="289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Only required for resource resolution</a:t>
              </a:r>
              <a:endPara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582" name="Google Shape;582;g123e379ad43_0_266"/>
            <p:cNvCxnSpPr/>
            <p:nvPr/>
          </p:nvCxnSpPr>
          <p:spPr>
            <a:xfrm rot="10800000" flipH="1">
              <a:off x="4835475" y="5064100"/>
              <a:ext cx="1784700" cy="1167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sp>
        <p:nvSpPr>
          <p:cNvPr id="583" name="Google Shape;583;g123e379ad43_0_266"/>
          <p:cNvSpPr txBox="1"/>
          <p:nvPr/>
        </p:nvSpPr>
        <p:spPr>
          <a:xfrm>
            <a:off x="3343069" y="1429704"/>
            <a:ext cx="39054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sng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Resource Resolution Component Usage Example</a:t>
            </a:r>
            <a:endParaRPr sz="1300" b="0" i="0" u="sng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4" name="Google Shape;584;g123e379ad43_0_266"/>
          <p:cNvSpPr/>
          <p:nvPr/>
        </p:nvSpPr>
        <p:spPr>
          <a:xfrm>
            <a:off x="8804200" y="4549525"/>
            <a:ext cx="2131500" cy="1044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14"/>
          <p:cNvSpPr txBox="1"/>
          <p:nvPr/>
        </p:nvSpPr>
        <p:spPr>
          <a:xfrm>
            <a:off x="0" y="32400"/>
            <a:ext cx="8016600" cy="11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FFFFFF"/>
                </a:solidFill>
              </a:rPr>
              <a:t>Resource Resolution: </a:t>
            </a:r>
            <a:r>
              <a:rPr lang="en-US"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Data Dictionary</a:t>
            </a:r>
            <a:endParaRPr sz="36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/Definitions/resources_definition_types.json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0" name="Google Shape;590;p14"/>
          <p:cNvSpPr txBox="1"/>
          <p:nvPr/>
        </p:nvSpPr>
        <p:spPr>
          <a:xfrm>
            <a:off x="7903300" y="0"/>
            <a:ext cx="4259700" cy="8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800" b="1" i="0" u="sng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https://docs.onap.org/projects/onap-ccsdk-cds/en/latest/modelingconcepts/data-dictionary.html</a:t>
            </a:r>
            <a:endParaRPr sz="8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8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https://wiki.onap.org/display/DW/User+Guide#DD-10035809</a:t>
            </a:r>
            <a:endParaRPr sz="8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1" name="Google Shape;591;p14"/>
          <p:cNvSpPr txBox="1"/>
          <p:nvPr/>
        </p:nvSpPr>
        <p:spPr>
          <a:xfrm>
            <a:off x="72000" y="1035351"/>
            <a:ext cx="7776000" cy="15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What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A data dictionary models how a specific resource can be resolved. It is used for resource resolution by resource resolution component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Why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The main goal of data dictionary is to define </a:t>
            </a:r>
            <a:r>
              <a:rPr lang="en-US"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re-usable entity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that could be shared.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Note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AutoNum type="arabicPeriod"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After Enrichment required Data Dictionary added to definitions/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resources_definition_types.json</a:t>
            </a:r>
            <a:endParaRPr sz="1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AutoNum type="arabicPeriod"/>
            </a:pPr>
            <a:r>
              <a:rPr lang="en-US" sz="13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Creation of data dictionaries is a standalone activity, separated from the blueprint design. Some starter pack of dictionary comes with CDS. Also CDS provide API to add/delete new/existing. </a:t>
            </a:r>
            <a:r>
              <a:rPr lang="en-US" sz="1300" b="1" i="0" u="none" strike="noStrike" cap="none" dirty="0">
                <a:solidFill>
                  <a:srgbClr val="000000"/>
                </a:solidFill>
              </a:rPr>
              <a:t>Also can be </a:t>
            </a:r>
            <a:r>
              <a:rPr lang="en-US" sz="1300" b="1" dirty="0"/>
              <a:t>added via CDS UI</a:t>
            </a:r>
            <a:endParaRPr sz="1300" b="1" i="0" u="none" strike="noStrike" cap="none" dirty="0">
              <a:solidFill>
                <a:srgbClr val="000000"/>
              </a:solidFill>
            </a:endParaRPr>
          </a:p>
        </p:txBody>
      </p:sp>
      <p:pic>
        <p:nvPicPr>
          <p:cNvPr id="592" name="Google Shape;592;p14"/>
          <p:cNvPicPr preferRelativeResize="0"/>
          <p:nvPr/>
        </p:nvPicPr>
        <p:blipFill rotWithShape="1">
          <a:blip r:embed="rId4">
            <a:alphaModFix/>
          </a:blip>
          <a:srcRect t="-14413" b="-11801"/>
          <a:stretch/>
        </p:blipFill>
        <p:spPr>
          <a:xfrm>
            <a:off x="7911600" y="1070400"/>
            <a:ext cx="4176000" cy="815040"/>
          </a:xfrm>
          <a:prstGeom prst="rect">
            <a:avLst/>
          </a:prstGeom>
          <a:noFill/>
          <a:ln>
            <a:noFill/>
          </a:ln>
        </p:spPr>
      </p:pic>
      <p:sp>
        <p:nvSpPr>
          <p:cNvPr id="593" name="Google Shape;593;p14"/>
          <p:cNvSpPr txBox="1"/>
          <p:nvPr/>
        </p:nvSpPr>
        <p:spPr>
          <a:xfrm>
            <a:off x="8279100" y="1008000"/>
            <a:ext cx="3030600" cy="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sng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Supported Data Dictionary Sources</a:t>
            </a:r>
            <a:endParaRPr sz="1400" b="0" i="0" u="sng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94" name="Google Shape;594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054250" y="2840375"/>
            <a:ext cx="5902001" cy="4016175"/>
          </a:xfrm>
          <a:prstGeom prst="rect">
            <a:avLst/>
          </a:prstGeom>
          <a:noFill/>
          <a:ln>
            <a:noFill/>
          </a:ln>
        </p:spPr>
      </p:pic>
      <p:sp>
        <p:nvSpPr>
          <p:cNvPr id="595" name="Google Shape;595;p14"/>
          <p:cNvSpPr txBox="1"/>
          <p:nvPr/>
        </p:nvSpPr>
        <p:spPr>
          <a:xfrm>
            <a:off x="71995" y="3045300"/>
            <a:ext cx="1877683" cy="7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 Dictionary to resolve 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vf-module-label</a:t>
            </a:r>
            <a:r>
              <a:rPr lang="en-US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by obtaining value from DB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96" name="Google Shape;596;p14"/>
          <p:cNvCxnSpPr/>
          <p:nvPr/>
        </p:nvCxnSpPr>
        <p:spPr>
          <a:xfrm>
            <a:off x="946586" y="3599998"/>
            <a:ext cx="1613400" cy="1267800"/>
          </a:xfrm>
          <a:prstGeom prst="straightConnector1">
            <a:avLst/>
          </a:prstGeom>
          <a:noFill/>
          <a:ln w="9525" cap="flat" cmpd="sng">
            <a:solidFill>
              <a:srgbClr val="3465A4"/>
            </a:solidFill>
            <a:prstDash val="dashDot"/>
            <a:round/>
            <a:headEnd type="none" w="sm" len="sm"/>
            <a:tailEnd type="triangle" w="med" len="med"/>
          </a:ln>
        </p:spPr>
      </p:cxnSp>
      <p:sp>
        <p:nvSpPr>
          <p:cNvPr id="597" name="Google Shape;597;p14"/>
          <p:cNvSpPr txBox="1"/>
          <p:nvPr/>
        </p:nvSpPr>
        <p:spPr>
          <a:xfrm>
            <a:off x="72000" y="4248000"/>
            <a:ext cx="2012515" cy="21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Input-key-mapping to </a:t>
            </a:r>
            <a:r>
              <a:rPr lang="en-US" sz="11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rename</a:t>
            </a:r>
            <a:r>
              <a:rPr lang="en-US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input variable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Also input variable obtained by resource resolution defined in dictionary for 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Vf-module-model-customization-uuid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Output-key-mapping to </a:t>
            </a:r>
            <a:r>
              <a:rPr lang="en-US" sz="11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rename</a:t>
            </a:r>
            <a:r>
              <a:rPr lang="en-US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output variable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98" name="Google Shape;598;p14"/>
          <p:cNvCxnSpPr/>
          <p:nvPr/>
        </p:nvCxnSpPr>
        <p:spPr>
          <a:xfrm>
            <a:off x="1296420" y="4463998"/>
            <a:ext cx="1385100" cy="908400"/>
          </a:xfrm>
          <a:prstGeom prst="straightConnector1">
            <a:avLst/>
          </a:prstGeom>
          <a:noFill/>
          <a:ln w="9525" cap="flat" cmpd="sng">
            <a:solidFill>
              <a:srgbClr val="3465A4"/>
            </a:solidFill>
            <a:prstDash val="dashDot"/>
            <a:round/>
            <a:headEnd type="none" w="sm" len="sm"/>
            <a:tailEnd type="triangle" w="med" len="med"/>
          </a:ln>
        </p:spPr>
      </p:cxnSp>
      <p:cxnSp>
        <p:nvCxnSpPr>
          <p:cNvPr id="599" name="Google Shape;599;p14"/>
          <p:cNvCxnSpPr/>
          <p:nvPr/>
        </p:nvCxnSpPr>
        <p:spPr>
          <a:xfrm rot="10800000" flipH="1">
            <a:off x="3877475" y="5316425"/>
            <a:ext cx="719400" cy="532500"/>
          </a:xfrm>
          <a:prstGeom prst="straightConnector1">
            <a:avLst/>
          </a:prstGeom>
          <a:noFill/>
          <a:ln w="9525" cap="flat" cmpd="sng">
            <a:solidFill>
              <a:srgbClr val="3465A4"/>
            </a:solidFill>
            <a:prstDash val="dashDot"/>
            <a:round/>
            <a:headEnd type="none" w="sm" len="sm"/>
            <a:tailEnd type="triangle" w="med" len="med"/>
          </a:ln>
        </p:spPr>
      </p:cxnSp>
      <p:cxnSp>
        <p:nvCxnSpPr>
          <p:cNvPr id="600" name="Google Shape;600;p14"/>
          <p:cNvCxnSpPr/>
          <p:nvPr/>
        </p:nvCxnSpPr>
        <p:spPr>
          <a:xfrm rot="10800000">
            <a:off x="4944847" y="5544598"/>
            <a:ext cx="5400" cy="589200"/>
          </a:xfrm>
          <a:prstGeom prst="straightConnector1">
            <a:avLst/>
          </a:prstGeom>
          <a:noFill/>
          <a:ln w="9525" cap="flat" cmpd="sng">
            <a:solidFill>
              <a:srgbClr val="3465A4"/>
            </a:solidFill>
            <a:prstDash val="dashDot"/>
            <a:round/>
            <a:headEnd type="none" w="sm" len="sm"/>
            <a:tailEnd type="triangle" w="med" len="med"/>
          </a:ln>
        </p:spPr>
      </p:cxnSp>
      <p:cxnSp>
        <p:nvCxnSpPr>
          <p:cNvPr id="601" name="Google Shape;601;p14"/>
          <p:cNvCxnSpPr/>
          <p:nvPr/>
        </p:nvCxnSpPr>
        <p:spPr>
          <a:xfrm rot="10800000" flipH="1">
            <a:off x="1633275" y="5755425"/>
            <a:ext cx="1011000" cy="164100"/>
          </a:xfrm>
          <a:prstGeom prst="straightConnector1">
            <a:avLst/>
          </a:prstGeom>
          <a:noFill/>
          <a:ln w="9525" cap="flat" cmpd="sng">
            <a:solidFill>
              <a:srgbClr val="3465A4"/>
            </a:solidFill>
            <a:prstDash val="dashDot"/>
            <a:round/>
            <a:headEnd type="none" w="sm" len="sm"/>
            <a:tailEnd type="triangle" w="med" len="med"/>
          </a:ln>
        </p:spPr>
      </p:cxnSp>
      <p:pic>
        <p:nvPicPr>
          <p:cNvPr id="602" name="Google Shape;602;p1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956250" y="2571600"/>
            <a:ext cx="4153800" cy="1714658"/>
          </a:xfrm>
          <a:prstGeom prst="rect">
            <a:avLst/>
          </a:prstGeom>
          <a:noFill/>
          <a:ln>
            <a:noFill/>
          </a:ln>
        </p:spPr>
      </p:pic>
      <p:sp>
        <p:nvSpPr>
          <p:cNvPr id="603" name="Google Shape;603;p14"/>
          <p:cNvSpPr txBox="1"/>
          <p:nvPr/>
        </p:nvSpPr>
        <p:spPr>
          <a:xfrm>
            <a:off x="4884200" y="5562150"/>
            <a:ext cx="1813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one data dictionary resource dependent on other, would result in dependent resolution first.</a:t>
            </a: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4" name="Google Shape;604;p14"/>
          <p:cNvSpPr txBox="1"/>
          <p:nvPr/>
        </p:nvSpPr>
        <p:spPr>
          <a:xfrm>
            <a:off x="8534900" y="2274150"/>
            <a:ext cx="3096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sng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Available/Starter Data Dictionary</a:t>
            </a:r>
            <a:endParaRPr sz="1400" b="0" i="0" u="sng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05" name="Google Shape;605;p1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932475" y="4763975"/>
            <a:ext cx="4259776" cy="2045825"/>
          </a:xfrm>
          <a:prstGeom prst="rect">
            <a:avLst/>
          </a:prstGeom>
          <a:noFill/>
          <a:ln>
            <a:noFill/>
          </a:ln>
        </p:spPr>
      </p:pic>
      <p:sp>
        <p:nvSpPr>
          <p:cNvPr id="606" name="Google Shape;606;p14"/>
          <p:cNvSpPr txBox="1"/>
          <p:nvPr/>
        </p:nvSpPr>
        <p:spPr>
          <a:xfrm>
            <a:off x="7798200" y="4480613"/>
            <a:ext cx="4153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sng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API to manage Data Dictionary</a:t>
            </a:r>
            <a:endParaRPr sz="1400" b="0" i="0" u="sng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7" name="Google Shape;607;p14"/>
          <p:cNvSpPr txBox="1"/>
          <p:nvPr/>
        </p:nvSpPr>
        <p:spPr>
          <a:xfrm>
            <a:off x="4008275" y="2737600"/>
            <a:ext cx="1681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sng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Usage Example</a:t>
            </a:r>
            <a:endParaRPr sz="1400" b="0" i="0" u="sng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8" name="Google Shape;608;p14"/>
          <p:cNvSpPr txBox="1"/>
          <p:nvPr/>
        </p:nvSpPr>
        <p:spPr>
          <a:xfrm>
            <a:off x="6334875" y="5260175"/>
            <a:ext cx="1681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0" i="0" u="none" strike="noStrike" cap="none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sdnctl.VF_MODULE_MODEL.customization_uuid=:customizationid"</a:t>
            </a:r>
            <a:r>
              <a:rPr lang="en-US" sz="600" b="0" i="0" u="none" strike="noStrike" cap="none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9" name="Google Shape;609;p14"/>
          <p:cNvSpPr txBox="1"/>
          <p:nvPr/>
        </p:nvSpPr>
        <p:spPr>
          <a:xfrm>
            <a:off x="7894350" y="339000"/>
            <a:ext cx="4259700" cy="8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Example: https://gerrit.onap.org/r/gitweb?p=ccsdk/cds.git;a=blob;f=components/model-catalog/blueprint-model/test-blueprint/golden/Definitions/resources_definition_types.json;h=475d8641a87b781ffa65bca7e45191cc83455908;hb=refs/heads/istanbul</a:t>
            </a:r>
            <a:endParaRPr sz="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>
    <p:wipe dir="r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123e379ad43_0_195"/>
          <p:cNvSpPr txBox="1"/>
          <p:nvPr/>
        </p:nvSpPr>
        <p:spPr>
          <a:xfrm>
            <a:off x="-46725" y="189725"/>
            <a:ext cx="10389900" cy="7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Node Type	 - Component - Script Executor</a:t>
            </a:r>
            <a:endParaRPr sz="3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6" name="Google Shape;616;g123e379ad43_0_195"/>
          <p:cNvSpPr txBox="1"/>
          <p:nvPr/>
        </p:nvSpPr>
        <p:spPr>
          <a:xfrm>
            <a:off x="5596650" y="-20125"/>
            <a:ext cx="6484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https://docs.onap.org/projects/onap-ccsdk-cds/en/latest/modelingconcepts/node-type.html#</a:t>
            </a:r>
            <a:endParaRPr sz="12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7" name="Google Shape;617;g123e379ad43_0_195"/>
          <p:cNvSpPr txBox="1"/>
          <p:nvPr/>
        </p:nvSpPr>
        <p:spPr>
          <a:xfrm>
            <a:off x="0" y="971825"/>
            <a:ext cx="8698500" cy="15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component-script-executor:</a:t>
            </a:r>
            <a:endParaRPr sz="11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Used to </a:t>
            </a:r>
            <a:r>
              <a:rPr lang="en-US" sz="11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execute</a:t>
            </a:r>
            <a:r>
              <a:rPr lang="en-US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 script to perform </a:t>
            </a:r>
            <a:r>
              <a:rPr lang="en-US" sz="11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NETCONF, RESTCONF, SSH commands</a:t>
            </a:r>
            <a:r>
              <a:rPr lang="en-US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etc. from within the runtime container of CDS</a:t>
            </a: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Two type of scripts are supported:</a:t>
            </a: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en-US" sz="11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Kotlin</a:t>
            </a:r>
            <a:r>
              <a:rPr lang="en-US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offer a way more integrated scripting framework.</a:t>
            </a: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en-US" sz="11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Python</a:t>
            </a:r>
            <a:r>
              <a:rPr lang="en-US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uses Jython for python script execution</a:t>
            </a: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8" name="Google Shape;618;g123e379ad43_0_195"/>
          <p:cNvSpPr txBox="1"/>
          <p:nvPr/>
        </p:nvSpPr>
        <p:spPr>
          <a:xfrm>
            <a:off x="0" y="2506500"/>
            <a:ext cx="4375500" cy="12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script-class-reference field need to reference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794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●"/>
            </a:pPr>
            <a:r>
              <a:rPr lang="en-US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for kotlin: the package name up to the class. e.g. com.example.Bob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79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●"/>
            </a:pPr>
            <a:r>
              <a:rPr lang="en-US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for python: it has to be the path from the Scripts folder, e.g. Scripts/python/Bob.py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19" name="Google Shape;619;g123e379ad43_0_19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0200" y="3793200"/>
            <a:ext cx="3882473" cy="3102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20" name="Google Shape;620;g123e379ad43_0_19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299275" y="1921675"/>
            <a:ext cx="4038900" cy="497369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21" name="Google Shape;621;g123e379ad43_0_195"/>
          <p:cNvCxnSpPr/>
          <p:nvPr/>
        </p:nvCxnSpPr>
        <p:spPr>
          <a:xfrm>
            <a:off x="1737850" y="3195425"/>
            <a:ext cx="5344500" cy="924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622" name="Google Shape;622;g123e379ad43_0_195"/>
          <p:cNvSpPr/>
          <p:nvPr/>
        </p:nvSpPr>
        <p:spPr>
          <a:xfrm>
            <a:off x="5288325" y="3924200"/>
            <a:ext cx="1457700" cy="1869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23" name="Google Shape;623;g123e379ad43_0_19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509250" y="2781575"/>
            <a:ext cx="3400425" cy="1752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24" name="Google Shape;624;g123e379ad43_0_195"/>
          <p:cNvCxnSpPr/>
          <p:nvPr/>
        </p:nvCxnSpPr>
        <p:spPr>
          <a:xfrm>
            <a:off x="8259500" y="4195150"/>
            <a:ext cx="1251900" cy="65400"/>
          </a:xfrm>
          <a:prstGeom prst="straightConnector1">
            <a:avLst/>
          </a:prstGeom>
          <a:noFill/>
          <a:ln w="9525" cap="flat" cmpd="sng">
            <a:solidFill>
              <a:srgbClr val="4A86E8"/>
            </a:solidFill>
            <a:prstDash val="solid"/>
            <a:round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g123e379ad43_0_73"/>
          <p:cNvSpPr txBox="1"/>
          <p:nvPr/>
        </p:nvSpPr>
        <p:spPr>
          <a:xfrm>
            <a:off x="-46725" y="189725"/>
            <a:ext cx="10389900" cy="7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Script Executor - Script</a:t>
            </a:r>
            <a:endParaRPr sz="3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1" name="Google Shape;631;g123e379ad43_0_73"/>
          <p:cNvSpPr txBox="1"/>
          <p:nvPr/>
        </p:nvSpPr>
        <p:spPr>
          <a:xfrm>
            <a:off x="176925" y="1204775"/>
            <a:ext cx="9478200" cy="54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10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open class </a:t>
            </a: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HelloWorld : </a:t>
            </a:r>
            <a:r>
              <a:rPr lang="en-US" sz="1000" b="1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AbstractScriptComponentFunction</a:t>
            </a: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() {</a:t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10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private val </a:t>
            </a: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log = LoggerFactory.getLogger(HelloWorld::</a:t>
            </a:r>
            <a:r>
              <a:rPr lang="en-US" sz="10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.java)!!</a:t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10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override fun </a:t>
            </a:r>
            <a:r>
              <a:rPr lang="en-US" sz="1000">
                <a:solidFill>
                  <a:srgbClr val="0062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getName</a:t>
            </a: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(): String {</a:t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10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return </a:t>
            </a:r>
            <a:r>
              <a:rPr lang="en-US" sz="10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"HelloWorld"</a:t>
            </a:r>
            <a:endParaRPr sz="1000">
              <a:solidFill>
                <a:srgbClr val="067D17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10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override suspend fun </a:t>
            </a:r>
            <a:r>
              <a:rPr lang="en-US" sz="1000" b="1">
                <a:solidFill>
                  <a:srgbClr val="0062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processNB</a:t>
            </a: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(executionRequest: ExecutionServiceInput) {</a:t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log.info(</a:t>
            </a:r>
            <a:r>
              <a:rPr lang="en-US" sz="10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"executing hello world script "</a:t>
            </a: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10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val </a:t>
            </a: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url = getDynamicProperties(</a:t>
            </a:r>
            <a:r>
              <a:rPr lang="en-US" sz="10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"url"</a:t>
            </a: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).asText()</a:t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log.info(</a:t>
            </a:r>
            <a:r>
              <a:rPr lang="en-US" sz="10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"url : </a:t>
            </a:r>
            <a:r>
              <a:rPr lang="en-US" sz="1000">
                <a:solidFill>
                  <a:srgbClr val="0037A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$</a:t>
            </a: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url</a:t>
            </a:r>
            <a:r>
              <a:rPr lang="en-US" sz="10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10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val </a:t>
            </a: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RestInfo: String = </a:t>
            </a:r>
            <a:r>
              <a:rPr lang="en-US" sz="10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"{</a:t>
            </a:r>
            <a:r>
              <a:rPr lang="en-US" sz="1000">
                <a:solidFill>
                  <a:srgbClr val="0037A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\n</a:t>
            </a:r>
            <a:r>
              <a:rPr lang="en-US" sz="10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 </a:t>
            </a: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+</a:t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</a:t>
            </a:r>
            <a:r>
              <a:rPr lang="en-US" sz="10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 </a:t>
            </a:r>
            <a:r>
              <a:rPr lang="en-US" sz="1000">
                <a:solidFill>
                  <a:srgbClr val="0037A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\"</a:t>
            </a:r>
            <a:r>
              <a:rPr lang="en-US" sz="10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type</a:t>
            </a:r>
            <a:r>
              <a:rPr lang="en-US" sz="1000">
                <a:solidFill>
                  <a:srgbClr val="0037A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\"</a:t>
            </a:r>
            <a:r>
              <a:rPr lang="en-US" sz="10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: </a:t>
            </a:r>
            <a:r>
              <a:rPr lang="en-US" sz="1000">
                <a:solidFill>
                  <a:srgbClr val="0037A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\"</a:t>
            </a:r>
            <a:r>
              <a:rPr lang="en-US" sz="10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basic-auth</a:t>
            </a:r>
            <a:r>
              <a:rPr lang="en-US" sz="1000">
                <a:solidFill>
                  <a:srgbClr val="0037A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\"</a:t>
            </a:r>
            <a:r>
              <a:rPr lang="en-US" sz="10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US" sz="1000">
                <a:solidFill>
                  <a:srgbClr val="0037A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\n</a:t>
            </a:r>
            <a:r>
              <a:rPr lang="en-US" sz="10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 </a:t>
            </a: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+</a:t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</a:t>
            </a:r>
            <a:r>
              <a:rPr lang="en-US" sz="10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 </a:t>
            </a:r>
            <a:r>
              <a:rPr lang="en-US" sz="1000">
                <a:solidFill>
                  <a:srgbClr val="0037A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\"</a:t>
            </a:r>
            <a:r>
              <a:rPr lang="en-US" sz="10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url</a:t>
            </a:r>
            <a:r>
              <a:rPr lang="en-US" sz="1000">
                <a:solidFill>
                  <a:srgbClr val="0037A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\"</a:t>
            </a:r>
            <a:r>
              <a:rPr lang="en-US" sz="10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: </a:t>
            </a:r>
            <a:r>
              <a:rPr lang="en-US" sz="1000">
                <a:solidFill>
                  <a:srgbClr val="0037A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\"</a:t>
            </a:r>
            <a:r>
              <a:rPr lang="en-US" sz="10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 </a:t>
            </a: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+ url + </a:t>
            </a:r>
            <a:r>
              <a:rPr lang="en-US" sz="10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US" sz="1000">
                <a:solidFill>
                  <a:srgbClr val="0037A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\"</a:t>
            </a:r>
            <a:r>
              <a:rPr lang="en-US" sz="10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US" sz="1000">
                <a:solidFill>
                  <a:srgbClr val="0037A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\n</a:t>
            </a:r>
            <a:r>
              <a:rPr lang="en-US" sz="10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 </a:t>
            </a: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+</a:t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</a:t>
            </a:r>
            <a:r>
              <a:rPr lang="en-US" sz="10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 </a:t>
            </a:r>
            <a:r>
              <a:rPr lang="en-US" sz="1000">
                <a:solidFill>
                  <a:srgbClr val="0037A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\"</a:t>
            </a:r>
            <a:r>
              <a:rPr lang="en-US" sz="10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username</a:t>
            </a:r>
            <a:r>
              <a:rPr lang="en-US" sz="1000">
                <a:solidFill>
                  <a:srgbClr val="0037A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\"</a:t>
            </a:r>
            <a:r>
              <a:rPr lang="en-US" sz="10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: </a:t>
            </a:r>
            <a:r>
              <a:rPr lang="en-US" sz="1000">
                <a:solidFill>
                  <a:srgbClr val="0037A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\"</a:t>
            </a:r>
            <a:r>
              <a:rPr lang="en-US" sz="10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 </a:t>
            </a: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+ </a:t>
            </a:r>
            <a:r>
              <a:rPr lang="en-US" sz="10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"username" </a:t>
            </a: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+ </a:t>
            </a:r>
            <a:r>
              <a:rPr lang="en-US" sz="10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US" sz="1000">
                <a:solidFill>
                  <a:srgbClr val="0037A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\"</a:t>
            </a:r>
            <a:r>
              <a:rPr lang="en-US" sz="10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US" sz="1000">
                <a:solidFill>
                  <a:srgbClr val="0037A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\n</a:t>
            </a:r>
            <a:r>
              <a:rPr lang="en-US" sz="10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 </a:t>
            </a: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+</a:t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</a:t>
            </a:r>
            <a:r>
              <a:rPr lang="en-US" sz="10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 </a:t>
            </a:r>
            <a:r>
              <a:rPr lang="en-US" sz="1000">
                <a:solidFill>
                  <a:srgbClr val="0037A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\"</a:t>
            </a:r>
            <a:r>
              <a:rPr lang="en-US" sz="10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password</a:t>
            </a:r>
            <a:r>
              <a:rPr lang="en-US" sz="1000">
                <a:solidFill>
                  <a:srgbClr val="0037A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\"</a:t>
            </a:r>
            <a:r>
              <a:rPr lang="en-US" sz="10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: </a:t>
            </a:r>
            <a:r>
              <a:rPr lang="en-US" sz="1000">
                <a:solidFill>
                  <a:srgbClr val="0037A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\"</a:t>
            </a:r>
            <a:r>
              <a:rPr lang="en-US" sz="10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 </a:t>
            </a: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+ </a:t>
            </a:r>
            <a:r>
              <a:rPr lang="en-US" sz="10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"password" </a:t>
            </a: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+ </a:t>
            </a:r>
            <a:r>
              <a:rPr lang="en-US" sz="10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US" sz="1000">
                <a:solidFill>
                  <a:srgbClr val="0037A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\"\n</a:t>
            </a:r>
            <a:r>
              <a:rPr lang="en-US" sz="10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 </a:t>
            </a: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+</a:t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</a:t>
            </a:r>
            <a:r>
              <a:rPr lang="en-US" sz="10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"}"</a:t>
            </a:r>
            <a:endParaRPr sz="1000">
              <a:solidFill>
                <a:srgbClr val="067D17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10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val </a:t>
            </a: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mapper = ObjectMapper()</a:t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10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val </a:t>
            </a: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jsonRestInfo: JsonNode = mapper.readTree(RestInfo)</a:t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10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val </a:t>
            </a: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web_client_service = BluePrintDependencyService.restClientService(jsonRestInfo)</a:t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10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val </a:t>
            </a: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headers = mutableMapOf&lt;String, String&gt;()</a:t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headers[</a:t>
            </a:r>
            <a:r>
              <a:rPr lang="en-US" sz="10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"Content-Type"</a:t>
            </a: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] = </a:t>
            </a:r>
            <a:r>
              <a:rPr lang="en-US" sz="10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"application/json"</a:t>
            </a:r>
            <a:endParaRPr sz="1000">
              <a:solidFill>
                <a:srgbClr val="067D17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10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val </a:t>
            </a: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mountPayload = storedContentFromResolvedArtifactNB(</a:t>
            </a:r>
            <a:r>
              <a:rPr lang="en-US" sz="10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"testkey"</a:t>
            </a: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10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"Test"</a:t>
            </a: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log.info(</a:t>
            </a:r>
            <a:r>
              <a:rPr lang="en-US" sz="10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"mountPayload : </a:t>
            </a:r>
            <a:r>
              <a:rPr lang="en-US" sz="1000">
                <a:solidFill>
                  <a:srgbClr val="0037A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$</a:t>
            </a: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mountPayload</a:t>
            </a:r>
            <a:r>
              <a:rPr lang="en-US" sz="10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10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val </a:t>
            </a: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response = web_client_service.exchangeResource(</a:t>
            </a:r>
            <a:r>
              <a:rPr lang="en-US" sz="10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"POST"</a:t>
            </a: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10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"/test"</a:t>
            </a: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mountPayload, headers)</a:t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setAttribute(</a:t>
            </a:r>
            <a:r>
              <a:rPr lang="en-US" sz="10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"response-data"</a:t>
            </a: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10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"Success"</a:t>
            </a: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.asJsonPrimitive())</a:t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}</a:t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10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override suspend fun </a:t>
            </a:r>
            <a:r>
              <a:rPr lang="en-US" sz="1000" b="1">
                <a:solidFill>
                  <a:srgbClr val="0062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recoverNB</a:t>
            </a: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(runtimeException: RuntimeException, executionRequest: ExecutionServiceInput) {</a:t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log.info(</a:t>
            </a:r>
            <a:r>
              <a:rPr lang="en-US" sz="10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"Executing Recovery"</a:t>
            </a: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addError(</a:t>
            </a:r>
            <a:r>
              <a:rPr lang="en-US" sz="10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US" sz="1000">
                <a:solidFill>
                  <a:srgbClr val="0037A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${</a:t>
            </a: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runtimeException.message</a:t>
            </a:r>
            <a:r>
              <a:rPr lang="en-US" sz="1000">
                <a:solidFill>
                  <a:srgbClr val="0037A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lang="en-US" sz="10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}</a:t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2" name="Google Shape;632;g123e379ad43_0_73"/>
          <p:cNvSpPr txBox="1"/>
          <p:nvPr/>
        </p:nvSpPr>
        <p:spPr>
          <a:xfrm>
            <a:off x="7312950" y="1364850"/>
            <a:ext cx="46674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Script needs to </a:t>
            </a:r>
            <a:endParaRPr b="1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/>
              <a:t>Extend </a:t>
            </a:r>
            <a:r>
              <a:rPr lang="en-US" sz="1000" b="1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AbstractScriptComponentFunction</a:t>
            </a:r>
            <a:endParaRPr sz="1000" b="1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/>
              <a:t>Implement </a:t>
            </a:r>
            <a:r>
              <a:rPr lang="en-US" sz="1000" b="1">
                <a:solidFill>
                  <a:srgbClr val="0062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processNB &amp; recoverNB</a:t>
            </a:r>
            <a:endParaRPr/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/>
              <a:t>Use CDS provided libraries to get input, do connections, resolve resource, get resolved resources, error handling etc.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11dfb06df94_0_135"/>
          <p:cNvSpPr txBox="1"/>
          <p:nvPr/>
        </p:nvSpPr>
        <p:spPr>
          <a:xfrm>
            <a:off x="56050" y="2840375"/>
            <a:ext cx="121359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lang="en-US" sz="3300"/>
              <a:t>Steps: Installation, Blueprint Design to Distribution</a:t>
            </a:r>
            <a:endParaRPr sz="3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123e612dfa6_0_0"/>
          <p:cNvSpPr txBox="1"/>
          <p:nvPr/>
        </p:nvSpPr>
        <p:spPr>
          <a:xfrm>
            <a:off x="9725" y="-39250"/>
            <a:ext cx="10585500" cy="95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 sz="3600">
                <a:solidFill>
                  <a:schemeClr val="lt1"/>
                </a:solidFill>
              </a:rPr>
              <a:t>Prerequisite: Installation </a:t>
            </a:r>
            <a:r>
              <a:rPr lang="en-US" sz="2000">
                <a:solidFill>
                  <a:schemeClr val="lt1"/>
                </a:solidFill>
              </a:rPr>
              <a:t>- </a:t>
            </a:r>
            <a:r>
              <a:rPr lang="en-US" sz="3600">
                <a:solidFill>
                  <a:srgbClr val="FFFFFF"/>
                </a:solidFill>
              </a:rPr>
              <a:t>Local setup</a:t>
            </a:r>
            <a:endParaRPr sz="20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5" name="Google Shape;645;g123e612dfa6_0_0"/>
          <p:cNvSpPr txBox="1"/>
          <p:nvPr/>
        </p:nvSpPr>
        <p:spPr>
          <a:xfrm>
            <a:off x="278500" y="1201025"/>
            <a:ext cx="11470500" cy="52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lang="en-US" sz="2200"/>
              <a:t>Checkout the code from gerrit : </a:t>
            </a:r>
            <a:r>
              <a:rPr lang="en-US" sz="2200" u="sng">
                <a:solidFill>
                  <a:srgbClr val="0052CC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https://gerrit.onap.org/r/#/admin/projects/ccsdk/cds</a:t>
            </a:r>
            <a:endParaRPr sz="220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lang="en-US" sz="2200"/>
              <a:t>Build the checked out cds repository by running cmd: mvn clean install -Pq</a:t>
            </a:r>
            <a:endParaRPr sz="22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Requirement: </a:t>
            </a:r>
            <a:r>
              <a:rPr lang="en-US" sz="1850" u="sng">
                <a:solidFill>
                  <a:schemeClr val="hlink"/>
                </a:solidFill>
                <a:highlight>
                  <a:srgbClr val="FFFFFF"/>
                </a:highlight>
                <a:hlinkClick r:id="rId4"/>
              </a:rPr>
              <a:t>https://wiki.onap.org/display/DW/Setting+Up+Your+Development+Environment</a:t>
            </a:r>
            <a:endParaRPr sz="1850">
              <a:solidFill>
                <a:srgbClr val="080808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i="1" u="sng"/>
              <a:t>Start Backend</a:t>
            </a:r>
            <a:endParaRPr sz="2200" i="1" u="sng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lang="en-US" sz="2200"/>
              <a:t>To Build docker images of backend:</a:t>
            </a:r>
            <a:endParaRPr sz="2200"/>
          </a:p>
          <a:p>
            <a:pPr marL="914400" lvl="1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AutoNum type="alphaLcPeriod"/>
            </a:pPr>
            <a:r>
              <a:rPr lang="en-US" sz="2200">
                <a:solidFill>
                  <a:schemeClr val="dk1"/>
                </a:solidFill>
              </a:rPr>
              <a:t>From the CDS home directory (where the code was checked out), navigate to the module: “cd ms/blueprintsprocessor/application/”</a:t>
            </a:r>
            <a:endParaRPr sz="2200">
              <a:solidFill>
                <a:schemeClr val="dk1"/>
              </a:solidFill>
            </a:endParaRPr>
          </a:p>
          <a:p>
            <a:pPr marL="914400" lvl="1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AutoNum type="alphaLcPeriod"/>
            </a:pPr>
            <a:r>
              <a:rPr lang="en-US" sz="2200">
                <a:solidFill>
                  <a:schemeClr val="dk1"/>
                </a:solidFill>
              </a:rPr>
              <a:t>Build docker image using the Maven profile called Docker:</a:t>
            </a:r>
            <a:endParaRPr sz="2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</a:rPr>
              <a:t>     			“mvn clean install -Pdocker -Ddocker.skip.push=true”</a:t>
            </a:r>
            <a:endParaRPr sz="220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lang="en-US" sz="2200"/>
              <a:t>To Start backend docker containers using docker compose</a:t>
            </a:r>
            <a:endParaRPr sz="2200"/>
          </a:p>
          <a:p>
            <a:pPr marL="914400" lvl="1" indent="-368300" algn="l" rtl="0">
              <a:spcBef>
                <a:spcPts val="0"/>
              </a:spcBef>
              <a:spcAft>
                <a:spcPts val="0"/>
              </a:spcAft>
              <a:buSzPts val="2200"/>
              <a:buAutoNum type="alphaLcPeriod"/>
            </a:pPr>
            <a:r>
              <a:rPr lang="en-US" sz="2200"/>
              <a:t>Navigate to the docker compose file in the application module: </a:t>
            </a:r>
            <a:endParaRPr sz="2200"/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“cd ~/cds/ms/blueprintsprocessor/application/src/main/dc/”</a:t>
            </a:r>
            <a:endParaRPr sz="2200"/>
          </a:p>
          <a:p>
            <a:pPr marL="914400" lvl="1" indent="-368300" algn="l" rtl="0">
              <a:spcBef>
                <a:spcPts val="0"/>
              </a:spcBef>
              <a:spcAft>
                <a:spcPts val="0"/>
              </a:spcAft>
              <a:buSzPts val="2200"/>
              <a:buAutoNum type="alphaLcPeriod"/>
            </a:pPr>
            <a:r>
              <a:rPr lang="en-US" sz="2200"/>
              <a:t>Edit docker-compose file(comment command-executor and py-executor-default services) and start containers using “docker-compose up -d” command</a:t>
            </a:r>
            <a:endParaRPr sz="2200"/>
          </a:p>
        </p:txBody>
      </p:sp>
      <p:sp>
        <p:nvSpPr>
          <p:cNvPr id="646" name="Google Shape;646;g123e612dfa6_0_0"/>
          <p:cNvSpPr txBox="1"/>
          <p:nvPr/>
        </p:nvSpPr>
        <p:spPr>
          <a:xfrm>
            <a:off x="4886525" y="627700"/>
            <a:ext cx="730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hlinkClick r:id="rId5"/>
              </a:rPr>
              <a:t>https://wiki.onap.org/display/DW/Running+Blueprints+Processor+Microservice+Locally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123e612dfa6_0_11"/>
          <p:cNvSpPr txBox="1"/>
          <p:nvPr/>
        </p:nvSpPr>
        <p:spPr>
          <a:xfrm>
            <a:off x="9725" y="-39250"/>
            <a:ext cx="10585500" cy="95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 sz="3600">
                <a:solidFill>
                  <a:schemeClr val="lt1"/>
                </a:solidFill>
              </a:rPr>
              <a:t>Prerequisite: Installation </a:t>
            </a:r>
            <a:r>
              <a:rPr lang="en-US" sz="2000">
                <a:solidFill>
                  <a:schemeClr val="lt1"/>
                </a:solidFill>
              </a:rPr>
              <a:t>- </a:t>
            </a:r>
            <a:r>
              <a:rPr lang="en-US" sz="3600">
                <a:solidFill>
                  <a:schemeClr val="lt1"/>
                </a:solidFill>
              </a:rPr>
              <a:t>Local setup</a:t>
            </a:r>
            <a:endParaRPr sz="3600">
              <a:solidFill>
                <a:srgbClr val="FFFFFF"/>
              </a:solidFill>
            </a:endParaRPr>
          </a:p>
        </p:txBody>
      </p:sp>
      <p:sp>
        <p:nvSpPr>
          <p:cNvPr id="653" name="Google Shape;653;g123e612dfa6_0_11"/>
          <p:cNvSpPr txBox="1"/>
          <p:nvPr/>
        </p:nvSpPr>
        <p:spPr>
          <a:xfrm>
            <a:off x="202200" y="1075200"/>
            <a:ext cx="11681400" cy="628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i="1" u="sng" dirty="0"/>
              <a:t>Front end</a:t>
            </a:r>
            <a:r>
              <a:rPr lang="en-US" sz="2000" dirty="0"/>
              <a:t>:</a:t>
            </a:r>
            <a:endParaRPr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/>
              <a:t>UI</a:t>
            </a:r>
            <a:endParaRPr sz="2000" b="1"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-US" sz="2000" dirty="0"/>
              <a:t>Navigate to </a:t>
            </a:r>
            <a:r>
              <a:rPr lang="en-US" sz="2000" dirty="0" err="1"/>
              <a:t>cds-ui</a:t>
            </a:r>
            <a:r>
              <a:rPr lang="en-US" sz="2000" dirty="0"/>
              <a:t> folder: </a:t>
            </a:r>
            <a:r>
              <a:rPr lang="en-US" sz="2000" dirty="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“cd ~/</a:t>
            </a:r>
            <a:r>
              <a:rPr lang="en-US" sz="2000" dirty="0" err="1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cds</a:t>
            </a:r>
            <a:r>
              <a:rPr lang="en-US" sz="2000" dirty="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/</a:t>
            </a:r>
            <a:r>
              <a:rPr lang="en-US" sz="2000" dirty="0" err="1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cds-ui</a:t>
            </a:r>
            <a:r>
              <a:rPr lang="en-US" sz="2000" dirty="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/designer-client”</a:t>
            </a:r>
            <a:endParaRPr sz="2000"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-US" sz="2000" dirty="0"/>
              <a:t>download all the dependencies using </a:t>
            </a:r>
            <a:r>
              <a:rPr lang="en-US" sz="2000" dirty="0" err="1"/>
              <a:t>cmd</a:t>
            </a:r>
            <a:r>
              <a:rPr lang="en-US" sz="2000" dirty="0"/>
              <a:t>: “</a:t>
            </a:r>
            <a:r>
              <a:rPr lang="en-US" sz="2000" dirty="0" err="1"/>
              <a:t>npm</a:t>
            </a:r>
            <a:r>
              <a:rPr lang="en-US" sz="2000" dirty="0"/>
              <a:t> install”</a:t>
            </a:r>
            <a:endParaRPr sz="2000"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-US" sz="2000" dirty="0"/>
              <a:t>Run </a:t>
            </a:r>
            <a:r>
              <a:rPr lang="en-US" sz="2000" dirty="0" err="1"/>
              <a:t>cds-ui</a:t>
            </a:r>
            <a:r>
              <a:rPr lang="en-US" sz="2000" dirty="0"/>
              <a:t> using </a:t>
            </a:r>
            <a:r>
              <a:rPr lang="en-US" sz="2000" dirty="0" err="1"/>
              <a:t>cmd</a:t>
            </a:r>
            <a:r>
              <a:rPr lang="en-US" sz="2000" dirty="0"/>
              <a:t>: “</a:t>
            </a:r>
            <a:r>
              <a:rPr lang="en-US" sz="2000" dirty="0" err="1"/>
              <a:t>npm</a:t>
            </a:r>
            <a:r>
              <a:rPr lang="en-US" sz="2000" dirty="0"/>
              <a:t> start”</a:t>
            </a:r>
            <a:endParaRPr sz="2000"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-US" sz="2000" dirty="0"/>
              <a:t>If you encounter an error regarding node-sass module not found, then download sass module using </a:t>
            </a:r>
            <a:r>
              <a:rPr lang="en-US" sz="2000" dirty="0" err="1"/>
              <a:t>cmd</a:t>
            </a:r>
            <a:r>
              <a:rPr lang="en-US" sz="2000" dirty="0"/>
              <a:t>: “</a:t>
            </a:r>
            <a:r>
              <a:rPr lang="en-US" sz="2000" dirty="0" err="1"/>
              <a:t>npm</a:t>
            </a:r>
            <a:r>
              <a:rPr lang="en-US" sz="2000" dirty="0"/>
              <a:t> install sass” and run UI again. </a:t>
            </a:r>
            <a:endParaRPr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/>
              <a:t>Server:</a:t>
            </a:r>
            <a:endParaRPr sz="2000"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-US" sz="2000" dirty="0">
                <a:solidFill>
                  <a:schemeClr val="dk1"/>
                </a:solidFill>
              </a:rPr>
              <a:t>Navigate to </a:t>
            </a:r>
            <a:r>
              <a:rPr lang="en-US" sz="2000" dirty="0" err="1">
                <a:solidFill>
                  <a:schemeClr val="dk1"/>
                </a:solidFill>
              </a:rPr>
              <a:t>cds-ui</a:t>
            </a:r>
            <a:r>
              <a:rPr lang="en-US" sz="2000" dirty="0">
                <a:solidFill>
                  <a:schemeClr val="dk1"/>
                </a:solidFill>
              </a:rPr>
              <a:t> folder: </a:t>
            </a:r>
            <a:r>
              <a:rPr lang="en-US" sz="2000" dirty="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“cd ~/</a:t>
            </a:r>
            <a:r>
              <a:rPr lang="en-US" sz="2000" dirty="0" err="1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cds</a:t>
            </a:r>
            <a:r>
              <a:rPr lang="en-US" sz="2000" dirty="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/</a:t>
            </a:r>
            <a:r>
              <a:rPr lang="en-US" sz="2000" dirty="0" err="1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cds-ui</a:t>
            </a:r>
            <a:r>
              <a:rPr lang="en-US" sz="2000" dirty="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/server”.</a:t>
            </a:r>
            <a:endParaRPr sz="2000" dirty="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rabicPeriod"/>
            </a:pPr>
            <a:r>
              <a:rPr lang="en-US" sz="2000" dirty="0">
                <a:solidFill>
                  <a:schemeClr val="dk1"/>
                </a:solidFill>
              </a:rPr>
              <a:t>download all the dependencies using </a:t>
            </a:r>
            <a:r>
              <a:rPr lang="en-US" sz="2000" dirty="0" err="1">
                <a:solidFill>
                  <a:schemeClr val="dk1"/>
                </a:solidFill>
              </a:rPr>
              <a:t>cmd</a:t>
            </a:r>
            <a:r>
              <a:rPr lang="en-US" sz="2000" dirty="0">
                <a:solidFill>
                  <a:schemeClr val="dk1"/>
                </a:solidFill>
              </a:rPr>
              <a:t>: “</a:t>
            </a:r>
            <a:r>
              <a:rPr lang="en-US" sz="2000" dirty="0" err="1">
                <a:solidFill>
                  <a:schemeClr val="dk1"/>
                </a:solidFill>
              </a:rPr>
              <a:t>npm</a:t>
            </a:r>
            <a:r>
              <a:rPr lang="en-US" sz="2000" dirty="0">
                <a:solidFill>
                  <a:schemeClr val="dk1"/>
                </a:solidFill>
              </a:rPr>
              <a:t> install”</a:t>
            </a:r>
            <a:endParaRPr sz="2000" dirty="0">
              <a:solidFill>
                <a:schemeClr val="dk1"/>
              </a:solidFill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rabicPeriod"/>
            </a:pPr>
            <a:r>
              <a:rPr lang="en-US" sz="2000" dirty="0">
                <a:solidFill>
                  <a:schemeClr val="dk1"/>
                </a:solidFill>
              </a:rPr>
              <a:t>Run using </a:t>
            </a:r>
            <a:r>
              <a:rPr lang="en-US" sz="2000" dirty="0" err="1">
                <a:solidFill>
                  <a:schemeClr val="dk1"/>
                </a:solidFill>
              </a:rPr>
              <a:t>cmd</a:t>
            </a:r>
            <a:r>
              <a:rPr lang="en-US" sz="2000" dirty="0">
                <a:solidFill>
                  <a:schemeClr val="dk1"/>
                </a:solidFill>
              </a:rPr>
              <a:t>: “</a:t>
            </a:r>
            <a:r>
              <a:rPr lang="en-US" sz="2000" dirty="0" err="1">
                <a:solidFill>
                  <a:schemeClr val="dk1"/>
                </a:solidFill>
              </a:rPr>
              <a:t>npm</a:t>
            </a:r>
            <a:r>
              <a:rPr lang="en-US" sz="2000" dirty="0">
                <a:solidFill>
                  <a:schemeClr val="dk1"/>
                </a:solidFill>
              </a:rPr>
              <a:t> start”</a:t>
            </a:r>
            <a:endParaRPr sz="20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dk1"/>
                </a:solidFill>
              </a:rPr>
              <a:t>Note</a:t>
            </a:r>
            <a:r>
              <a:rPr lang="en-US" sz="2000" dirty="0">
                <a:solidFill>
                  <a:schemeClr val="dk1"/>
                </a:solidFill>
              </a:rPr>
              <a:t>: For local installation, if you encounter connection refused between UI-Server and Blueprint Processor, you would need to find and change port from 8080 to 8000 in:</a:t>
            </a:r>
            <a:endParaRPr sz="20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</a:rPr>
              <a:t>/server/</a:t>
            </a:r>
            <a:r>
              <a:rPr lang="en-US" sz="2000" dirty="0" err="1">
                <a:solidFill>
                  <a:schemeClr val="dk1"/>
                </a:solidFill>
              </a:rPr>
              <a:t>src</a:t>
            </a:r>
            <a:r>
              <a:rPr lang="en-US" sz="2000" dirty="0">
                <a:solidFill>
                  <a:schemeClr val="dk1"/>
                </a:solidFill>
              </a:rPr>
              <a:t>/config/app-</a:t>
            </a:r>
            <a:r>
              <a:rPr lang="en-US" sz="2000" dirty="0" err="1">
                <a:solidFill>
                  <a:schemeClr val="dk1"/>
                </a:solidFill>
              </a:rPr>
              <a:t>config.ts</a:t>
            </a:r>
            <a:r>
              <a:rPr lang="en-US" sz="2000" dirty="0">
                <a:solidFill>
                  <a:schemeClr val="dk1"/>
                </a:solidFill>
              </a:rPr>
              <a:t> &amp; /server/</a:t>
            </a:r>
            <a:r>
              <a:rPr lang="en-US" sz="2000" dirty="0" err="1">
                <a:solidFill>
                  <a:schemeClr val="dk1"/>
                </a:solidFill>
              </a:rPr>
              <a:t>dist</a:t>
            </a:r>
            <a:r>
              <a:rPr lang="en-US" sz="2000" dirty="0">
                <a:solidFill>
                  <a:schemeClr val="dk1"/>
                </a:solidFill>
              </a:rPr>
              <a:t>/</a:t>
            </a:r>
            <a:r>
              <a:rPr lang="en-US" sz="2000" dirty="0" err="1">
                <a:solidFill>
                  <a:schemeClr val="dk1"/>
                </a:solidFill>
              </a:rPr>
              <a:t>src</a:t>
            </a:r>
            <a:r>
              <a:rPr lang="en-US" sz="2000" dirty="0">
                <a:solidFill>
                  <a:schemeClr val="dk1"/>
                </a:solidFill>
              </a:rPr>
              <a:t>/config/app-config.js</a:t>
            </a:r>
            <a:endParaRPr sz="2000" dirty="0">
              <a:solidFill>
                <a:schemeClr val="dk1"/>
              </a:solidFill>
            </a:endParaRPr>
          </a:p>
        </p:txBody>
      </p:sp>
      <p:sp>
        <p:nvSpPr>
          <p:cNvPr id="654" name="Google Shape;654;g123e612dfa6_0_11"/>
          <p:cNvSpPr txBox="1"/>
          <p:nvPr/>
        </p:nvSpPr>
        <p:spPr>
          <a:xfrm>
            <a:off x="2645475" y="7414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11f9aa34850_1_0"/>
          <p:cNvSpPr txBox="1"/>
          <p:nvPr/>
        </p:nvSpPr>
        <p:spPr>
          <a:xfrm>
            <a:off x="9725" y="-39250"/>
            <a:ext cx="10585500" cy="95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FFFFFF"/>
                </a:solidFill>
              </a:rPr>
              <a:t>Prerequisite: Installation - Other Options</a:t>
            </a:r>
            <a:endParaRPr sz="20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1" name="Google Shape;661;g11f9aa34850_1_0"/>
          <p:cNvSpPr txBox="1"/>
          <p:nvPr/>
        </p:nvSpPr>
        <p:spPr>
          <a:xfrm>
            <a:off x="168150" y="1102500"/>
            <a:ext cx="11772600" cy="52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dirty="0"/>
              <a:t>Start Backend with 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IDE : </a:t>
            </a:r>
            <a:r>
              <a:rPr lang="en-US" sz="1400" b="0" i="0" u="sng" strike="noStrike" cap="none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https://docs.onap.org/projects/onap-ccsdk-cds/en/latest/userguides/developer-guide/running-bp-processor-in-ide.html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dirty="0"/>
              <a:t>CDS UI via docker-compose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sng" strike="noStrike" cap="none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https://docs.onap.org/projects/onap-ccsdk-cds/en/latest/userguides/developer-guide/running-cds-ui-locally.html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OOM based Installation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sng" strike="noStrike" cap="none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https://docs.onap.org/projects/onap-ccsdk-cds/en/latest/userguides/installation.html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Command Executor Running Locally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sng" strike="noStrike" cap="none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https://wiki.onap.org/display/DW/Running+Command+Executor+Locally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b="1" u="sng" dirty="0" err="1"/>
              <a:t>Troubelshooting</a:t>
            </a:r>
            <a:endParaRPr b="1" u="sng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Swagger: </a:t>
            </a:r>
            <a:r>
              <a:rPr lang="en-US" sz="1300" b="0" i="0" u="sng" strike="noStrike" cap="none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7"/>
              </a:rPr>
              <a:t>https://docs.onap.org/projects/onap-ccsdk-cds/en/latest/_downloads/444e8f98bca7be17408b03b51550cba9/cds-bp-processor-api-swagger.json</a:t>
            </a:r>
            <a:endParaRPr sz="13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Postman: </a:t>
            </a:r>
            <a:r>
              <a:rPr lang="en-US" sz="1300" b="0" i="0" u="sng" strike="noStrike" cap="none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8"/>
              </a:rPr>
              <a:t>https://docs.onap.org/projects/onap-ccsdk-cds/en/latest/_downloads/2566f0533cfd2df155d7a513590db4d5/bp-processor.postman_collection.json</a:t>
            </a:r>
            <a:endParaRPr sz="13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Check CDS Blueprint Processor Logs:</a:t>
            </a:r>
            <a:endParaRPr sz="13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kubectl</a:t>
            </a:r>
            <a:r>
              <a:rPr lang="en-US" sz="11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-n </a:t>
            </a:r>
            <a:r>
              <a:rPr lang="en-US" sz="11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onap</a:t>
            </a:r>
            <a:r>
              <a:rPr lang="en-US" sz="11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get pods | grep blueprints-processor | grep Running | cut -f1 -d" " | </a:t>
            </a:r>
            <a:r>
              <a:rPr lang="en-US" sz="11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xargs</a:t>
            </a:r>
            <a:r>
              <a:rPr lang="en-US" sz="11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-</a:t>
            </a:r>
            <a:r>
              <a:rPr lang="en-US" sz="11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en-US" sz="11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kubectl</a:t>
            </a:r>
            <a:r>
              <a:rPr lang="en-US" sz="11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-n </a:t>
            </a:r>
            <a:r>
              <a:rPr lang="en-US" sz="11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onap</a:t>
            </a:r>
            <a:r>
              <a:rPr lang="en-US" sz="11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logs</a:t>
            </a:r>
            <a:endParaRPr sz="11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kubectl</a:t>
            </a:r>
            <a:r>
              <a:rPr lang="en-US" sz="11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-n </a:t>
            </a:r>
            <a:r>
              <a:rPr lang="en-US" sz="11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onap</a:t>
            </a:r>
            <a:r>
              <a:rPr lang="en-US" sz="11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get pods | grep blueprints-processor | grep Running | cut -f1 -d" " | </a:t>
            </a:r>
            <a:r>
              <a:rPr lang="en-US" sz="11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xargs</a:t>
            </a:r>
            <a:r>
              <a:rPr lang="en-US" sz="11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-</a:t>
            </a:r>
            <a:r>
              <a:rPr lang="en-US" sz="11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en-US" sz="11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kubectl</a:t>
            </a:r>
            <a:r>
              <a:rPr lang="en-US" sz="11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-n </a:t>
            </a:r>
            <a:r>
              <a:rPr lang="en-US" sz="11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onap</a:t>
            </a:r>
            <a:r>
              <a:rPr lang="en-US" sz="11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logs {} -f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62" name="Google Shape;662;g11f9aa34850_1_0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7356100" y="2607150"/>
            <a:ext cx="4524375" cy="1181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63" name="Google Shape;663;g11f9aa34850_1_0"/>
          <p:cNvCxnSpPr/>
          <p:nvPr/>
        </p:nvCxnSpPr>
        <p:spPr>
          <a:xfrm>
            <a:off x="9595600" y="1355400"/>
            <a:ext cx="280200" cy="1233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664" name="Google Shape;664;g11f9aa34850_1_0"/>
          <p:cNvSpPr txBox="1"/>
          <p:nvPr/>
        </p:nvSpPr>
        <p:spPr>
          <a:xfrm>
            <a:off x="9632975" y="1719800"/>
            <a:ext cx="24294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Directory </a:t>
            </a:r>
            <a:r>
              <a:rPr lang="en-US"/>
              <a:t>to be corrected and </a:t>
            </a: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should match docker-compose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g11e8e863e1b_0_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76977" y="3194851"/>
            <a:ext cx="1068106" cy="1059822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g11e8e863e1b_0_1"/>
          <p:cNvSpPr txBox="1"/>
          <p:nvPr/>
        </p:nvSpPr>
        <p:spPr>
          <a:xfrm>
            <a:off x="65400" y="121150"/>
            <a:ext cx="11755500" cy="5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lnSpcReduction="100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1">
                <a:solidFill>
                  <a:srgbClr val="FFFFFF"/>
                </a:solidFill>
              </a:rPr>
              <a:t>CDS Overview: M</a:t>
            </a:r>
            <a:r>
              <a:rPr lang="en-US" sz="36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odel driven, self-service</a:t>
            </a:r>
            <a:r>
              <a:rPr lang="en-US" sz="3600" b="1">
                <a:solidFill>
                  <a:srgbClr val="FFFFFF"/>
                </a:solidFill>
              </a:rPr>
              <a:t> approach</a:t>
            </a:r>
            <a:endParaRPr sz="36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g11e8e863e1b_0_1"/>
          <p:cNvSpPr/>
          <p:nvPr/>
        </p:nvSpPr>
        <p:spPr>
          <a:xfrm>
            <a:off x="4299475" y="3213475"/>
            <a:ext cx="345600" cy="233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g11e8e863e1b_0_1"/>
          <p:cNvSpPr/>
          <p:nvPr/>
        </p:nvSpPr>
        <p:spPr>
          <a:xfrm>
            <a:off x="2421966" y="3522475"/>
            <a:ext cx="1368625" cy="915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Controller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g11e8e863e1b_0_1"/>
          <p:cNvSpPr/>
          <p:nvPr/>
        </p:nvSpPr>
        <p:spPr>
          <a:xfrm>
            <a:off x="2418412" y="1488525"/>
            <a:ext cx="1368625" cy="915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Orchestrator / Other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" name="Google Shape;147;g11e8e863e1b_0_1"/>
          <p:cNvCxnSpPr>
            <a:stCxn id="146" idx="2"/>
            <a:endCxn id="145" idx="0"/>
          </p:cNvCxnSpPr>
          <p:nvPr/>
        </p:nvCxnSpPr>
        <p:spPr>
          <a:xfrm>
            <a:off x="3102725" y="2404125"/>
            <a:ext cx="3600" cy="1118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48" name="Google Shape;148;g11e8e863e1b_0_1"/>
          <p:cNvSpPr txBox="1"/>
          <p:nvPr/>
        </p:nvSpPr>
        <p:spPr>
          <a:xfrm>
            <a:off x="3169673" y="2709600"/>
            <a:ext cx="12618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Input (Schema X)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rest/grpc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g11e8e863e1b_0_1"/>
          <p:cNvSpPr/>
          <p:nvPr/>
        </p:nvSpPr>
        <p:spPr>
          <a:xfrm>
            <a:off x="65403" y="2353300"/>
            <a:ext cx="1068106" cy="654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DBx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g11e8e863e1b_0_1"/>
          <p:cNvSpPr/>
          <p:nvPr/>
        </p:nvSpPr>
        <p:spPr>
          <a:xfrm>
            <a:off x="65403" y="3239450"/>
            <a:ext cx="1068106" cy="654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External Components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g11e8e863e1b_0_1"/>
          <p:cNvSpPr/>
          <p:nvPr/>
        </p:nvSpPr>
        <p:spPr>
          <a:xfrm>
            <a:off x="1963418" y="5707750"/>
            <a:ext cx="1068106" cy="654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Device X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g11e8e863e1b_0_1"/>
          <p:cNvSpPr/>
          <p:nvPr/>
        </p:nvSpPr>
        <p:spPr>
          <a:xfrm>
            <a:off x="3169673" y="5719650"/>
            <a:ext cx="1068106" cy="654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3rd Party Controller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3" name="Google Shape;153;g11e8e863e1b_0_1"/>
          <p:cNvCxnSpPr/>
          <p:nvPr/>
        </p:nvCxnSpPr>
        <p:spPr>
          <a:xfrm>
            <a:off x="3104457" y="4438075"/>
            <a:ext cx="3644" cy="1118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54" name="Google Shape;154;g11e8e863e1b_0_1"/>
          <p:cNvSpPr txBox="1"/>
          <p:nvPr/>
        </p:nvSpPr>
        <p:spPr>
          <a:xfrm>
            <a:off x="3169673" y="4700950"/>
            <a:ext cx="1261664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Output </a:t>
            </a:r>
            <a:r>
              <a:rPr lang="en-US"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(Schema Y)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g11e8e863e1b_0_1"/>
          <p:cNvSpPr txBox="1"/>
          <p:nvPr/>
        </p:nvSpPr>
        <p:spPr>
          <a:xfrm>
            <a:off x="1487365" y="3354250"/>
            <a:ext cx="587533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6" name="Google Shape;156;g11e8e863e1b_0_1"/>
          <p:cNvCxnSpPr>
            <a:stCxn id="145" idx="1"/>
            <a:endCxn id="149" idx="3"/>
          </p:cNvCxnSpPr>
          <p:nvPr/>
        </p:nvCxnSpPr>
        <p:spPr>
          <a:xfrm rot="10800000">
            <a:off x="1133466" y="2680375"/>
            <a:ext cx="1288500" cy="1299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157" name="Google Shape;157;g11e8e863e1b_0_1"/>
          <p:cNvCxnSpPr>
            <a:stCxn id="145" idx="1"/>
            <a:endCxn id="150" idx="3"/>
          </p:cNvCxnSpPr>
          <p:nvPr/>
        </p:nvCxnSpPr>
        <p:spPr>
          <a:xfrm rot="10800000">
            <a:off x="1133466" y="3566575"/>
            <a:ext cx="1288500" cy="413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158" name="Google Shape;158;g11e8e863e1b_0_1"/>
          <p:cNvSpPr/>
          <p:nvPr/>
        </p:nvSpPr>
        <p:spPr>
          <a:xfrm>
            <a:off x="65403" y="4670275"/>
            <a:ext cx="1068106" cy="654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DBx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9" name="Google Shape;159;g11e8e863e1b_0_1"/>
          <p:cNvCxnSpPr>
            <a:stCxn id="145" idx="1"/>
            <a:endCxn id="158" idx="3"/>
          </p:cNvCxnSpPr>
          <p:nvPr/>
        </p:nvCxnSpPr>
        <p:spPr>
          <a:xfrm flipH="1">
            <a:off x="1133466" y="3980275"/>
            <a:ext cx="1288500" cy="1017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160" name="Google Shape;160;g11e8e863e1b_0_1"/>
          <p:cNvSpPr/>
          <p:nvPr/>
        </p:nvSpPr>
        <p:spPr>
          <a:xfrm>
            <a:off x="2855900" y="2681525"/>
            <a:ext cx="246931" cy="233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g11e8e863e1b_0_1"/>
          <p:cNvSpPr/>
          <p:nvPr/>
        </p:nvSpPr>
        <p:spPr>
          <a:xfrm>
            <a:off x="1879804" y="3617250"/>
            <a:ext cx="246931" cy="233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g11e8e863e1b_0_1"/>
          <p:cNvSpPr/>
          <p:nvPr/>
        </p:nvSpPr>
        <p:spPr>
          <a:xfrm>
            <a:off x="2855900" y="5045325"/>
            <a:ext cx="246931" cy="233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g11e8e863e1b_0_1"/>
          <p:cNvSpPr/>
          <p:nvPr/>
        </p:nvSpPr>
        <p:spPr>
          <a:xfrm>
            <a:off x="1654272" y="4467250"/>
            <a:ext cx="246931" cy="233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g11e8e863e1b_0_1"/>
          <p:cNvSpPr txBox="1"/>
          <p:nvPr/>
        </p:nvSpPr>
        <p:spPr>
          <a:xfrm>
            <a:off x="1146888" y="1046450"/>
            <a:ext cx="2430086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What Typically a Controller Does</a:t>
            </a:r>
            <a:endParaRPr sz="11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g11e8e863e1b_0_1"/>
          <p:cNvSpPr txBox="1"/>
          <p:nvPr/>
        </p:nvSpPr>
        <p:spPr>
          <a:xfrm>
            <a:off x="5064075" y="971800"/>
            <a:ext cx="7128000" cy="33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sng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Controller Objective</a:t>
            </a:r>
            <a:r>
              <a:rPr lang="en-US"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Manage device/network etc.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sng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Typical Controller Flow</a:t>
            </a:r>
            <a:endParaRPr sz="1300" b="0" i="0" u="sng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AutoNum type="arabicPeriod"/>
            </a:pPr>
            <a:r>
              <a:rPr lang="en-US"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Receives an Input request from orchestration/others and validates the same.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AutoNum type="arabicPeriod"/>
            </a:pPr>
            <a:r>
              <a:rPr lang="en-US"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Start executing a workflow to process this request. 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AutoNum type="arabicPeriod"/>
            </a:pPr>
            <a:r>
              <a:rPr lang="en-US"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As part of this workflow queries DB using input parameters or calls other external components to get additional data - All this data is needed either for further workflow logic or to form the Output to be sent to Device/ 3rd party controller.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AutoNum type="arabicPeriod"/>
            </a:pPr>
            <a:r>
              <a:rPr lang="en-US"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Configure device/3rd party controller.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AutoNum type="arabicPeriod"/>
            </a:pPr>
            <a:r>
              <a:rPr lang="en-US"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Based on response, store it in DB, respond to orchestrator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sng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Point to Note</a:t>
            </a:r>
            <a:r>
              <a:rPr lang="en-US"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AutoNum type="arabicPeriod"/>
            </a:pPr>
            <a:r>
              <a:rPr lang="en-US"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Orchestrator usually has abstract implementation independent of usecase/service. It is controller where usecase/service specifics are pushed. So all the controller steps are specific to a service/usecase.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AutoNum type="arabicPeriod"/>
            </a:pPr>
            <a:r>
              <a:rPr lang="en-US" sz="13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Above point demands controller architecture to be flexible for supporting new emerging services with ease at Runtime.</a:t>
            </a:r>
            <a:endParaRPr sz="13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g11e8e863e1b_0_1"/>
          <p:cNvSpPr txBox="1"/>
          <p:nvPr/>
        </p:nvSpPr>
        <p:spPr>
          <a:xfrm>
            <a:off x="5124375" y="4455500"/>
            <a:ext cx="7007400" cy="19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CDS provides model-driven self-service approach for controllers </a:t>
            </a:r>
            <a:r>
              <a:rPr lang="en-US"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for above mentioned requirement: 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●"/>
            </a:pPr>
            <a:r>
              <a:rPr lang="en-US" sz="13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Self-Service: Users</a:t>
            </a:r>
            <a:r>
              <a:rPr lang="en-US"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not just programmers, can </a:t>
            </a:r>
            <a:r>
              <a:rPr lang="en-US" sz="13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reconfigure</a:t>
            </a:r>
            <a:r>
              <a:rPr lang="en-US"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the </a:t>
            </a:r>
            <a:r>
              <a:rPr lang="en-US" sz="13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software system </a:t>
            </a:r>
            <a:r>
              <a:rPr lang="en-US"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as needed to meet customer/usecase requirements. </a:t>
            </a:r>
            <a:endParaRPr sz="13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●"/>
            </a:pPr>
            <a:r>
              <a:rPr lang="en-US" sz="13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Model Driven</a:t>
            </a:r>
            <a:r>
              <a:rPr lang="en-US"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To accomplish this goal, the system is built around </a:t>
            </a:r>
            <a:r>
              <a:rPr lang="en-US" sz="13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models</a:t>
            </a:r>
            <a:r>
              <a:rPr lang="en-US"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that </a:t>
            </a:r>
            <a:r>
              <a:rPr lang="en-US" sz="13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dictates</a:t>
            </a:r>
            <a:r>
              <a:rPr lang="en-US"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3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how</a:t>
            </a:r>
            <a:r>
              <a:rPr lang="en-US"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the system operates. Users merely need to change a model to change how a service operates.</a:t>
            </a:r>
            <a:endParaRPr sz="13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●"/>
            </a:pPr>
            <a:r>
              <a:rPr lang="en-US"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Model is nothing but combination of multiple smaller level </a:t>
            </a:r>
            <a:r>
              <a:rPr lang="en-US" sz="13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re-usable LEGO blocks</a:t>
            </a:r>
            <a:r>
              <a:rPr lang="en-US"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(functions) along with their input and output. </a:t>
            </a:r>
            <a:endParaRPr sz="13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g11e8e863e1b_0_1"/>
          <p:cNvSpPr txBox="1"/>
          <p:nvPr/>
        </p:nvSpPr>
        <p:spPr>
          <a:xfrm>
            <a:off x="3223450" y="5045400"/>
            <a:ext cx="1288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netconf/restconf/ansible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g11e8e863e1b_0_1"/>
          <p:cNvSpPr txBox="1"/>
          <p:nvPr/>
        </p:nvSpPr>
        <p:spPr>
          <a:xfrm>
            <a:off x="6697925" y="659650"/>
            <a:ext cx="5393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https://www.aarnanetworks.com/post/2017/11/02/the-magic-of-model-driven-design-in-onap</a:t>
            </a:r>
            <a:endParaRPr sz="10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671A1-844B-E0BB-97C3-0CFB78768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77FF4C7-6F46-A219-A2BA-97E203DE0901}"/>
              </a:ext>
            </a:extLst>
          </p:cNvPr>
          <p:cNvSpPr/>
          <p:nvPr/>
        </p:nvSpPr>
        <p:spPr>
          <a:xfrm>
            <a:off x="616449" y="1674688"/>
            <a:ext cx="2404153" cy="109933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MDSAL based DB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BC82073-C18B-FE72-E97C-E0472F6EF9A7}"/>
              </a:ext>
            </a:extLst>
          </p:cNvPr>
          <p:cNvSpPr/>
          <p:nvPr/>
        </p:nvSpPr>
        <p:spPr>
          <a:xfrm>
            <a:off x="616449" y="3553147"/>
            <a:ext cx="2404153" cy="109933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DG builder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8FDF5CC-3C6F-4010-3E53-04DA7B1B71E1}"/>
              </a:ext>
            </a:extLst>
          </p:cNvPr>
          <p:cNvSpPr/>
          <p:nvPr/>
        </p:nvSpPr>
        <p:spPr>
          <a:xfrm>
            <a:off x="452063" y="4767211"/>
            <a:ext cx="647272" cy="53856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2ED09C8-0FFB-0651-B293-B66B1D0818EB}"/>
              </a:ext>
            </a:extLst>
          </p:cNvPr>
          <p:cNvSpPr/>
          <p:nvPr/>
        </p:nvSpPr>
        <p:spPr>
          <a:xfrm>
            <a:off x="1385299" y="4797200"/>
            <a:ext cx="647272" cy="53856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8F27ABA-9C9B-BD6E-13CD-37A15439EDA1}"/>
              </a:ext>
            </a:extLst>
          </p:cNvPr>
          <p:cNvSpPr/>
          <p:nvPr/>
        </p:nvSpPr>
        <p:spPr>
          <a:xfrm>
            <a:off x="2339087" y="4767211"/>
            <a:ext cx="647272" cy="53856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459EAF9-C202-304C-B332-55C75A658ECC}"/>
              </a:ext>
            </a:extLst>
          </p:cNvPr>
          <p:cNvSpPr/>
          <p:nvPr/>
        </p:nvSpPr>
        <p:spPr>
          <a:xfrm>
            <a:off x="452063" y="5494130"/>
            <a:ext cx="647272" cy="53856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2CBC02E-B85C-02CC-F857-0000CD754D56}"/>
              </a:ext>
            </a:extLst>
          </p:cNvPr>
          <p:cNvSpPr/>
          <p:nvPr/>
        </p:nvSpPr>
        <p:spPr>
          <a:xfrm>
            <a:off x="1385299" y="5516437"/>
            <a:ext cx="647272" cy="53856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84D6134-022E-DCD8-DF52-962D91168C87}"/>
              </a:ext>
            </a:extLst>
          </p:cNvPr>
          <p:cNvSpPr/>
          <p:nvPr/>
        </p:nvSpPr>
        <p:spPr>
          <a:xfrm>
            <a:off x="2339087" y="5516437"/>
            <a:ext cx="647272" cy="53856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504CB1F-F9A3-A558-3FA9-C2C845E4E8B7}"/>
              </a:ext>
            </a:extLst>
          </p:cNvPr>
          <p:cNvSpPr txBox="1"/>
          <p:nvPr/>
        </p:nvSpPr>
        <p:spPr>
          <a:xfrm flipH="1">
            <a:off x="3732941" y="5305771"/>
            <a:ext cx="19577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DG Graphs</a:t>
            </a:r>
          </a:p>
        </p:txBody>
      </p:sp>
      <p:sp>
        <p:nvSpPr>
          <p:cNvPr id="13" name="Right Brace 12">
            <a:extLst>
              <a:ext uri="{FF2B5EF4-FFF2-40B4-BE49-F238E27FC236}">
                <a16:creationId xmlns:a16="http://schemas.microsoft.com/office/drawing/2014/main" id="{FDC752AF-6E50-2E1B-966E-E05BDC511288}"/>
              </a:ext>
            </a:extLst>
          </p:cNvPr>
          <p:cNvSpPr/>
          <p:nvPr/>
        </p:nvSpPr>
        <p:spPr>
          <a:xfrm>
            <a:off x="3053131" y="4943040"/>
            <a:ext cx="743172" cy="103769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1BE605B-0AC0-018E-7183-B24575001781}"/>
              </a:ext>
            </a:extLst>
          </p:cNvPr>
          <p:cNvSpPr txBox="1"/>
          <p:nvPr/>
        </p:nvSpPr>
        <p:spPr>
          <a:xfrm>
            <a:off x="2003459" y="6135086"/>
            <a:ext cx="24931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party custom by vendor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77E06F3-BA90-3186-CED2-081504B11FAD}"/>
              </a:ext>
            </a:extLst>
          </p:cNvPr>
          <p:cNvSpPr txBox="1"/>
          <p:nvPr/>
        </p:nvSpPr>
        <p:spPr>
          <a:xfrm>
            <a:off x="3020602" y="4509090"/>
            <a:ext cx="1828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Default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A044040-316B-8F6A-FA76-009BB986026C}"/>
              </a:ext>
            </a:extLst>
          </p:cNvPr>
          <p:cNvGrpSpPr/>
          <p:nvPr/>
        </p:nvGrpSpPr>
        <p:grpSpPr>
          <a:xfrm>
            <a:off x="3424717" y="3785404"/>
            <a:ext cx="1678111" cy="332351"/>
            <a:chOff x="5363110" y="3910428"/>
            <a:chExt cx="1678111" cy="332351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D997DE84-A710-BC07-3033-394447C6CAF0}"/>
                </a:ext>
              </a:extLst>
            </p:cNvPr>
            <p:cNvSpPr/>
            <p:nvPr/>
          </p:nvSpPr>
          <p:spPr>
            <a:xfrm>
              <a:off x="5363110" y="3935002"/>
              <a:ext cx="349321" cy="307777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3F5830D7-0DB7-128E-5730-779D9C4CE314}"/>
                </a:ext>
              </a:extLst>
            </p:cNvPr>
            <p:cNvSpPr/>
            <p:nvPr/>
          </p:nvSpPr>
          <p:spPr>
            <a:xfrm>
              <a:off x="6027505" y="3922791"/>
              <a:ext cx="349321" cy="307777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291860FB-E7BD-740A-896B-575740709B85}"/>
                </a:ext>
              </a:extLst>
            </p:cNvPr>
            <p:cNvSpPr/>
            <p:nvPr/>
          </p:nvSpPr>
          <p:spPr>
            <a:xfrm>
              <a:off x="6691900" y="3910428"/>
              <a:ext cx="349321" cy="307778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B4D779D7-3CEA-ECC5-CC9E-AA72C0DCEBC7}"/>
                </a:ext>
              </a:extLst>
            </p:cNvPr>
            <p:cNvCxnSpPr>
              <a:stCxn id="16" idx="6"/>
              <a:endCxn id="17" idx="2"/>
            </p:cNvCxnSpPr>
            <p:nvPr/>
          </p:nvCxnSpPr>
          <p:spPr>
            <a:xfrm flipV="1">
              <a:off x="5712431" y="4076680"/>
              <a:ext cx="315074" cy="1221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6E271B72-7576-3917-58CB-0DB9C6D218A8}"/>
                </a:ext>
              </a:extLst>
            </p:cNvPr>
            <p:cNvCxnSpPr/>
            <p:nvPr/>
          </p:nvCxnSpPr>
          <p:spPr>
            <a:xfrm flipV="1">
              <a:off x="6376826" y="4074294"/>
              <a:ext cx="315074" cy="1221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DB08D835-302E-1AFF-6B86-48627E037573}"/>
              </a:ext>
            </a:extLst>
          </p:cNvPr>
          <p:cNvSpPr txBox="1"/>
          <p:nvPr/>
        </p:nvSpPr>
        <p:spPr>
          <a:xfrm flipH="1">
            <a:off x="2172470" y="1212351"/>
            <a:ext cx="8481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SDNC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55BB811-7E92-026A-E73C-CC5466620FA7}"/>
              </a:ext>
            </a:extLst>
          </p:cNvPr>
          <p:cNvSpPr txBox="1"/>
          <p:nvPr/>
        </p:nvSpPr>
        <p:spPr>
          <a:xfrm>
            <a:off x="793904" y="5260177"/>
            <a:ext cx="20698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Developer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753F2E4-8451-6CD8-5CD3-CC1F1C10C8EA}"/>
              </a:ext>
            </a:extLst>
          </p:cNvPr>
          <p:cNvSpPr txBox="1"/>
          <p:nvPr/>
        </p:nvSpPr>
        <p:spPr>
          <a:xfrm>
            <a:off x="3561067" y="3382652"/>
            <a:ext cx="20698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Network Designer</a:t>
            </a:r>
          </a:p>
        </p:txBody>
      </p:sp>
    </p:spTree>
    <p:extLst>
      <p:ext uri="{BB962C8B-B14F-4D97-AF65-F5344CB8AC3E}">
        <p14:creationId xmlns:p14="http://schemas.microsoft.com/office/powerpoint/2010/main" val="4181410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g11e8e863e1b_0_54"/>
          <p:cNvSpPr txBox="1"/>
          <p:nvPr/>
        </p:nvSpPr>
        <p:spPr>
          <a:xfrm>
            <a:off x="315000" y="198000"/>
            <a:ext cx="11505900" cy="5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lnSpcReduction="100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SDNC vs CDS</a:t>
            </a:r>
            <a:endParaRPr sz="36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842" name="Google Shape;842;g11e8e863e1b_0_54"/>
          <p:cNvGraphicFramePr/>
          <p:nvPr/>
        </p:nvGraphicFramePr>
        <p:xfrm>
          <a:off x="102275" y="1054100"/>
          <a:ext cx="11850875" cy="5552480"/>
        </p:xfrm>
        <a:graphic>
          <a:graphicData uri="http://schemas.openxmlformats.org/drawingml/2006/table">
            <a:tbl>
              <a:tblPr>
                <a:noFill/>
                <a:tableStyleId>{73E17B25-316F-4583-BDD6-FD84B62210A7}</a:tableStyleId>
              </a:tblPr>
              <a:tblGrid>
                <a:gridCol w="3206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47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967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Comparison Point</a:t>
                      </a: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SDNC</a:t>
                      </a: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CDS</a:t>
                      </a: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/>
                        <a:t>Controller Implementation</a:t>
                      </a:r>
                      <a:endParaRPr sz="1400" u="none" strike="noStrike" cap="none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/>
                        <a:t>via DGs (written using Graphical tool: </a:t>
                      </a:r>
                      <a:r>
                        <a:rPr lang="en-US" sz="1400" u="none" strike="noStrike" cap="none" dirty="0" err="1"/>
                        <a:t>DGBuilder</a:t>
                      </a:r>
                      <a:r>
                        <a:rPr lang="en-US" sz="1400" u="none" strike="noStrike" cap="none" dirty="0"/>
                        <a:t>)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b="1" dirty="0"/>
                        <a:t>Codeless Development Approach</a:t>
                      </a:r>
                      <a:endParaRPr b="1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/>
                        <a:t>via Models (created using CDS UI (except scripts))</a:t>
                      </a:r>
                      <a:endParaRPr sz="1400" u="none" strike="noStrike" cap="none"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US" b="1" dirty="0">
                          <a:solidFill>
                            <a:schemeClr val="dk1"/>
                          </a:solidFill>
                        </a:rPr>
                        <a:t>Model Driven Self Service Approach</a:t>
                      </a:r>
                      <a:endParaRPr b="1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95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Implementation includes</a:t>
                      </a:r>
                      <a:endParaRPr sz="14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marR="0" lvl="0" indent="-3175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AutoNum type="arabicPeriod"/>
                      </a:pPr>
                      <a:r>
                        <a:rPr lang="en-US" sz="1400" u="none" strike="noStrike" cap="none" dirty="0"/>
                        <a:t>DG</a:t>
                      </a:r>
                      <a:endParaRPr sz="1400" u="none" strike="noStrike" cap="none" dirty="0"/>
                    </a:p>
                    <a:p>
                      <a:pPr marL="457200" marR="0" lvl="0" indent="-3175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AutoNum type="arabicPeriod"/>
                      </a:pPr>
                      <a:r>
                        <a:rPr lang="en-US" sz="1400" u="none" strike="noStrike" cap="none" dirty="0"/>
                        <a:t>Template</a:t>
                      </a:r>
                      <a:endParaRPr sz="1400" u="none" strike="noStrike" cap="none"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marR="0" lvl="0" indent="-3175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AutoNum type="arabicPeriod"/>
                      </a:pPr>
                      <a:r>
                        <a:rPr lang="en-US" sz="1400" u="none" strike="noStrike" cap="none" dirty="0"/>
                        <a:t>DG</a:t>
                      </a:r>
                      <a:endParaRPr sz="1400" u="none" strike="noStrike" cap="none" dirty="0"/>
                    </a:p>
                    <a:p>
                      <a:pPr marL="457200" marR="0" lvl="0" indent="-3175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AutoNum type="arabicPeriod"/>
                      </a:pPr>
                      <a:r>
                        <a:rPr lang="en-US" sz="1400" u="none" strike="noStrike" cap="none" dirty="0"/>
                        <a:t>Template</a:t>
                      </a:r>
                      <a:endParaRPr sz="1400" u="none" strike="noStrike" cap="none" dirty="0"/>
                    </a:p>
                    <a:p>
                      <a:pPr marL="457200" marR="0" lvl="0" indent="-3175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AutoNum type="arabicPeriod"/>
                      </a:pPr>
                      <a:r>
                        <a:rPr lang="en-US" sz="1400" u="none" strike="noStrike" cap="none" dirty="0"/>
                        <a:t>Script</a:t>
                      </a:r>
                      <a:endParaRPr sz="1400" u="none" strike="noStrike" cap="none" dirty="0"/>
                    </a:p>
                    <a:p>
                      <a:pPr marL="457200" marR="0" lvl="0" indent="-3175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AutoNum type="arabicPeriod"/>
                      </a:pPr>
                      <a:r>
                        <a:rPr lang="en-US" sz="1400" u="none" strike="noStrike" cap="none" dirty="0"/>
                        <a:t>Data Dictionary</a:t>
                      </a:r>
                      <a:endParaRPr sz="1400" u="none" strike="noStrike" cap="none"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20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Purpose of DG</a:t>
                      </a:r>
                      <a:endParaRPr sz="14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/>
                        <a:t>complete controller/service logic</a:t>
                      </a:r>
                      <a:endParaRPr sz="1400" u="none" strike="noStrike" cap="none"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/>
                        <a:t>For controller workflow orchestration</a:t>
                      </a:r>
                      <a:endParaRPr sz="1400" u="none" strike="noStrike" cap="none"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53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Resource Resolution</a:t>
                      </a:r>
                      <a:endParaRPr sz="14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/>
                        <a:t>as part of DG</a:t>
                      </a:r>
                      <a:endParaRPr sz="1400" u="none" strike="noStrike" cap="none"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/>
                        <a:t>via </a:t>
                      </a:r>
                      <a:r>
                        <a:rPr lang="en-US" sz="1400" b="1" u="none" strike="noStrike" cap="none" dirty="0"/>
                        <a:t>re-usable</a:t>
                      </a:r>
                      <a:r>
                        <a:rPr lang="en-US" sz="1400" u="none" strike="noStrike" cap="none" dirty="0"/>
                        <a:t> Data Dictionary</a:t>
                      </a:r>
                      <a:endParaRPr sz="1400" u="none" strike="noStrike" cap="none"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095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Service specific Custom Logic</a:t>
                      </a:r>
                      <a:endParaRPr sz="1400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(command execution, Restconf/Netconf based configuration, Ansible configuration etc.)</a:t>
                      </a:r>
                      <a:endParaRPr sz="14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/>
                        <a:t>to be written in DGs</a:t>
                      </a:r>
                      <a:endParaRPr sz="1400" u="none" strike="noStrike" cap="none"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/>
                        <a:t>to be written in script (python/</a:t>
                      </a:r>
                      <a:r>
                        <a:rPr lang="en-US" sz="1400" u="none" strike="noStrike" cap="none" dirty="0" err="1"/>
                        <a:t>kotlin</a:t>
                      </a:r>
                      <a:r>
                        <a:rPr lang="en-US" sz="1400" u="none" strike="noStrike" cap="none" dirty="0"/>
                        <a:t>)</a:t>
                      </a:r>
                      <a:endParaRPr sz="1400" u="none" strike="noStrike" cap="none"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095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Input/Output Modelling</a:t>
                      </a:r>
                      <a:endParaRPr sz="14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Input: Flexible key:value pair which are not modelled</a:t>
                      </a:r>
                      <a:endParaRPr sz="1400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Output: Velocity/Jinja Templates</a:t>
                      </a:r>
                      <a:endParaRPr sz="14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chemeClr val="dk1"/>
                          </a:solidFill>
                        </a:rPr>
                        <a:t>Input: Modelled Input, Not limited to key(string):value(string) </a:t>
                      </a:r>
                      <a:endParaRPr sz="14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095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Re-Usable building blocks for usecases</a:t>
                      </a:r>
                      <a:endParaRPr sz="14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marR="0" lvl="0" indent="-3175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AutoNum type="arabicPeriod"/>
                      </a:pPr>
                      <a:r>
                        <a:rPr lang="en-US" sz="1400" u="none" strike="noStrike" cap="none" dirty="0"/>
                        <a:t>Re-usable Plugins &amp; adapters for DG</a:t>
                      </a:r>
                      <a:endParaRPr sz="1400" u="none" strike="noStrike" cap="none"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marR="0" lvl="0" indent="-3175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AutoNum type="arabicPeriod"/>
                      </a:pPr>
                      <a:r>
                        <a:rPr lang="en-US" sz="1400" u="none" strike="noStrike" cap="none" dirty="0"/>
                        <a:t>Re-usable Data dictionary</a:t>
                      </a:r>
                      <a:endParaRPr sz="1400" u="none" strike="noStrike" cap="none" dirty="0"/>
                    </a:p>
                    <a:p>
                      <a:pPr marL="457200" marR="0" lvl="0" indent="-3175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AutoNum type="arabicPeriod"/>
                      </a:pPr>
                      <a:r>
                        <a:rPr lang="en-US" sz="1400" u="none" strike="noStrike" cap="none" dirty="0"/>
                        <a:t>Re-usable capability components/functions</a:t>
                      </a:r>
                      <a:endParaRPr sz="1400" u="none" strike="noStrike" cap="none" dirty="0"/>
                    </a:p>
                    <a:p>
                      <a:pPr marL="457200" marR="0" lvl="0" indent="-3175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AutoNum type="arabicPeriod"/>
                      </a:pPr>
                      <a:r>
                        <a:rPr lang="en-US" sz="1400" u="none" strike="noStrike" cap="none" dirty="0"/>
                        <a:t>Re-usable libraries for scripts</a:t>
                      </a:r>
                      <a:endParaRPr sz="1400" u="none" strike="noStrike" cap="none"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g11e8e863e1b_0_60"/>
          <p:cNvSpPr txBox="1"/>
          <p:nvPr/>
        </p:nvSpPr>
        <p:spPr>
          <a:xfrm>
            <a:off x="315000" y="198000"/>
            <a:ext cx="11505900" cy="5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lnSpcReduction="100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SDNC vs CDS</a:t>
            </a:r>
            <a:endParaRPr sz="36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849" name="Google Shape;849;g11e8e863e1b_0_60"/>
          <p:cNvGraphicFramePr/>
          <p:nvPr/>
        </p:nvGraphicFramePr>
        <p:xfrm>
          <a:off x="159775" y="1118050"/>
          <a:ext cx="11850875" cy="4724230"/>
        </p:xfrm>
        <a:graphic>
          <a:graphicData uri="http://schemas.openxmlformats.org/drawingml/2006/table">
            <a:tbl>
              <a:tblPr>
                <a:noFill/>
                <a:tableStyleId>{73E17B25-316F-4583-BDD6-FD84B62210A7}</a:tableStyleId>
              </a:tblPr>
              <a:tblGrid>
                <a:gridCol w="3206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47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967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Comparison Point</a:t>
                      </a: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SDNC</a:t>
                      </a: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CDS</a:t>
                      </a: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95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/>
                        <a:t>Controller Programmability</a:t>
                      </a:r>
                      <a:endParaRPr sz="1400" b="1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New Service addition at runtime</a:t>
                      </a:r>
                      <a:endParaRPr sz="14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/>
                        <a:t>Possible by adding/modifying DGs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/>
                        <a:t>(Limitation: Provided resources defined in generic-resource-</a:t>
                      </a:r>
                      <a:r>
                        <a:rPr lang="en-US" sz="1400" u="none" strike="noStrike" cap="none" dirty="0" err="1"/>
                        <a:t>api</a:t>
                      </a:r>
                      <a:r>
                        <a:rPr lang="en-US" sz="1400" u="none" strike="noStrike" cap="none" dirty="0"/>
                        <a:t> is sufficient for new use case)</a:t>
                      </a:r>
                      <a:endParaRPr sz="1400" u="none" strike="noStrike" cap="none"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Possible by creating Blueprint</a:t>
                      </a:r>
                      <a:endParaRPr sz="1400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rgbClr val="FF0000"/>
                          </a:solidFill>
                        </a:rPr>
                        <a:t>(Even new resource type will have no impact)</a:t>
                      </a:r>
                      <a:endParaRPr sz="1400" u="none" strike="noStrike" cap="none">
                        <a:solidFill>
                          <a:srgbClr val="FF0000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95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Dependency on ODL</a:t>
                      </a:r>
                      <a:endParaRPr sz="14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SDNC is based on ODL. it is required to upgrade the ODL version  for every release.</a:t>
                      </a:r>
                      <a:endParaRPr sz="14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CDS is not dependent on ODL</a:t>
                      </a:r>
                      <a:endParaRPr sz="14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95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/>
                        <a:t>Complex logic implementation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Difficult in DG as DG functionalities are limited</a:t>
                      </a:r>
                      <a:endParaRPr sz="1400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(Example: Multi Threading)</a:t>
                      </a:r>
                      <a:endParaRPr sz="14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In Scripts it’s possible</a:t>
                      </a:r>
                      <a:endParaRPr sz="14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95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/>
                        <a:t>Initial learning curve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Medium (only understanding of DG is needed)</a:t>
                      </a:r>
                      <a:endParaRPr sz="14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High </a:t>
                      </a:r>
                      <a:endParaRPr sz="1400" u="none" strike="noStrike" cap="none"/>
                    </a:p>
                    <a:p>
                      <a:pPr marL="457200" marR="0" lvl="0" indent="-3175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AutoNum type="arabicPeriod"/>
                      </a:pPr>
                      <a:r>
                        <a:rPr lang="en-US" sz="1400" u="none" strike="noStrike" cap="none"/>
                        <a:t>User needs to learn usage of all re-usable entities. </a:t>
                      </a:r>
                      <a:endParaRPr sz="1400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(CDS system is little complex and involved much more logic, though CDS UI tries to hide many technical details from users.)</a:t>
                      </a:r>
                      <a:endParaRPr sz="14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095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/>
                        <a:t>Debugging and maintenance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Only log based troubleshooting is possible, DGs can be run in debug mode</a:t>
                      </a:r>
                      <a:endParaRPr sz="1400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Once size of DG grows, its difficult to maintain</a:t>
                      </a:r>
                      <a:endParaRPr sz="14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/>
                        <a:t>Scripts can be debugged and maintained. </a:t>
                      </a:r>
                      <a:endParaRPr sz="1400" b="1" u="none" strike="noStrike" cap="none" dirty="0">
                        <a:solidFill>
                          <a:srgbClr val="FF0000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850" name="Google Shape;850;g11e8e863e1b_0_60"/>
          <p:cNvSpPr/>
          <p:nvPr/>
        </p:nvSpPr>
        <p:spPr>
          <a:xfrm>
            <a:off x="0" y="6054475"/>
            <a:ext cx="12192000" cy="803400"/>
          </a:xfrm>
          <a:prstGeom prst="rect">
            <a:avLst/>
          </a:prstGeom>
          <a:solidFill>
            <a:srgbClr val="D0E0E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Note: </a:t>
            </a: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For simple logics it’s easier to use DG, but if use case demands for complex logics CDS seems to be a better choice. Also the skill set of user is important to decide which controller to use, usually OAM engineers are much aware and comfortable with scripting, compared to DG.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g11ed1d28011_1_675"/>
          <p:cNvSpPr txBox="1"/>
          <p:nvPr/>
        </p:nvSpPr>
        <p:spPr>
          <a:xfrm>
            <a:off x="9725" y="-39250"/>
            <a:ext cx="10585500" cy="95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Code/Contribution Overview</a:t>
            </a:r>
            <a:endParaRPr sz="20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29" name="Google Shape;829;g11ed1d28011_1_6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9438" y="998225"/>
            <a:ext cx="6143625" cy="5534025"/>
          </a:xfrm>
          <a:prstGeom prst="rect">
            <a:avLst/>
          </a:prstGeom>
          <a:noFill/>
          <a:ln>
            <a:noFill/>
          </a:ln>
        </p:spPr>
      </p:pic>
      <p:sp>
        <p:nvSpPr>
          <p:cNvPr id="830" name="Google Shape;830;g11ed1d28011_1_675"/>
          <p:cNvSpPr txBox="1"/>
          <p:nvPr/>
        </p:nvSpPr>
        <p:spPr>
          <a:xfrm>
            <a:off x="8689300" y="14015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https://github.com/onap/ccsdk-cds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g11ed1d28011_1_675"/>
          <p:cNvSpPr/>
          <p:nvPr/>
        </p:nvSpPr>
        <p:spPr>
          <a:xfrm>
            <a:off x="1163" y="1775250"/>
            <a:ext cx="6400200" cy="2430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g11ed1d28011_1_675"/>
          <p:cNvSpPr txBox="1"/>
          <p:nvPr/>
        </p:nvSpPr>
        <p:spPr>
          <a:xfrm>
            <a:off x="6616550" y="3972000"/>
            <a:ext cx="4718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CDS backend is written in KOTLIN &amp; UI is in Angular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g11ed1d28011_1_675"/>
          <p:cNvSpPr txBox="1"/>
          <p:nvPr/>
        </p:nvSpPr>
        <p:spPr>
          <a:xfrm>
            <a:off x="6580625" y="4440725"/>
            <a:ext cx="49677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Contributing Organization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CDS was started by AT&amp;T, Bell Canada, Ericsson, IBM had an active participation.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Currently T-Mobile (</a:t>
            </a:r>
            <a:r>
              <a:rPr lang="en-US" sz="11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Marek Szwałkiewicz</a:t>
            </a: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 is holding meetings, contributions are limited to maintenance.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34" name="Google Shape;834;g11ed1d28011_1_67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540350" y="1356475"/>
            <a:ext cx="5353701" cy="2362200"/>
          </a:xfrm>
          <a:prstGeom prst="rect">
            <a:avLst/>
          </a:prstGeom>
          <a:noFill/>
          <a:ln>
            <a:noFill/>
          </a:ln>
        </p:spPr>
      </p:pic>
      <p:sp>
        <p:nvSpPr>
          <p:cNvPr id="835" name="Google Shape;835;g11ed1d28011_1_675"/>
          <p:cNvSpPr txBox="1"/>
          <p:nvPr/>
        </p:nvSpPr>
        <p:spPr>
          <a:xfrm>
            <a:off x="7586525" y="1142425"/>
            <a:ext cx="3008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Code Contribution Frequency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p26"/>
          <p:cNvSpPr txBox="1"/>
          <p:nvPr/>
        </p:nvSpPr>
        <p:spPr>
          <a:xfrm>
            <a:off x="0" y="2880000"/>
            <a:ext cx="12192120" cy="715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Thank You</a:t>
            </a:r>
            <a:endParaRPr sz="4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11dfb06df94_0_0"/>
          <p:cNvSpPr txBox="1"/>
          <p:nvPr/>
        </p:nvSpPr>
        <p:spPr>
          <a:xfrm>
            <a:off x="315000" y="198000"/>
            <a:ext cx="11505900" cy="5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lnSpcReduction="100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CDS Overview</a:t>
            </a:r>
            <a:endParaRPr sz="36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g11dfb06df94_0_0"/>
          <p:cNvSpPr/>
          <p:nvPr/>
        </p:nvSpPr>
        <p:spPr>
          <a:xfrm>
            <a:off x="0" y="5167125"/>
            <a:ext cx="12192000" cy="16818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★"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CDS is </a:t>
            </a:r>
            <a:r>
              <a:rPr lang="en-US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one of the controller type</a:t>
            </a: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in ONAP. It can work independently, even it can work together with SDNC. 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★"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CDS is designed to provide </a:t>
            </a:r>
            <a:r>
              <a:rPr lang="en-US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model-driven, self-serve approach</a:t>
            </a: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which means that users, not just programmers, can reconfigure the software system as needed to meet customer/usecase requirements. To accomplish this goal, the system is built around models that dictates how the system operates. Users merely need to change a model to change how a service operates.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★"/>
            </a:pPr>
            <a:r>
              <a:rPr lang="en-US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CDS has a both </a:t>
            </a:r>
            <a:r>
              <a:rPr lang="en-US" sz="11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design time</a:t>
            </a:r>
            <a:r>
              <a:rPr lang="en-US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lang="en-US" sz="11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run time</a:t>
            </a:r>
            <a:r>
              <a:rPr lang="en-US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activities; during design time, </a:t>
            </a:r>
            <a:r>
              <a:rPr lang="en-US" sz="11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Designer</a:t>
            </a:r>
            <a:r>
              <a:rPr lang="en-US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can </a:t>
            </a:r>
            <a:r>
              <a:rPr lang="en-US" sz="11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define</a:t>
            </a:r>
            <a:r>
              <a:rPr lang="en-US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what </a:t>
            </a:r>
            <a:r>
              <a:rPr lang="en-US" sz="11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actions</a:t>
            </a:r>
            <a:r>
              <a:rPr lang="en-US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are required for a given service, along with anything comprising the action. The design produce a</a:t>
            </a:r>
            <a:r>
              <a:rPr lang="en-US" sz="1100" b="0" i="0" u="none" strike="noStrike" cap="none">
                <a:solidFill>
                  <a:schemeClr val="dk1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sz="11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CBA Package</a:t>
            </a:r>
            <a:r>
              <a:rPr lang="en-US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. Its </a:t>
            </a:r>
            <a:r>
              <a:rPr lang="en-US" sz="11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content</a:t>
            </a:r>
            <a:r>
              <a:rPr lang="en-US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is driven from a </a:t>
            </a:r>
            <a:r>
              <a:rPr lang="en-US" sz="11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catalog</a:t>
            </a:r>
            <a:r>
              <a:rPr lang="en-US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of </a:t>
            </a:r>
            <a:r>
              <a:rPr lang="en-US" sz="11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reusable data dictionary</a:t>
            </a:r>
            <a:r>
              <a:rPr lang="en-US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lang="en-US" sz="11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component</a:t>
            </a:r>
            <a:r>
              <a:rPr lang="en-US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delivering a reusable and simplified </a:t>
            </a:r>
            <a:r>
              <a:rPr lang="en-US" sz="11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self service</a:t>
            </a:r>
            <a:r>
              <a:rPr lang="en-US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experience.</a:t>
            </a: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6" name="Google Shape;176;g11dfb06df94_0_0"/>
          <p:cNvGrpSpPr/>
          <p:nvPr/>
        </p:nvGrpSpPr>
        <p:grpSpPr>
          <a:xfrm>
            <a:off x="225700" y="981710"/>
            <a:ext cx="11877550" cy="4119800"/>
            <a:chOff x="225700" y="981650"/>
            <a:chExt cx="11877550" cy="4687450"/>
          </a:xfrm>
        </p:grpSpPr>
        <p:pic>
          <p:nvPicPr>
            <p:cNvPr id="177" name="Google Shape;177;g11dfb06df94_0_0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815800" y="981650"/>
              <a:ext cx="8333251" cy="46874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" name="Google Shape;178;g11dfb06df94_0_0"/>
            <p:cNvSpPr/>
            <p:nvPr/>
          </p:nvSpPr>
          <p:spPr>
            <a:xfrm>
              <a:off x="1951300" y="3532400"/>
              <a:ext cx="1653900" cy="252300"/>
            </a:xfrm>
            <a:prstGeom prst="rect">
              <a:avLst/>
            </a:prstGeom>
            <a:noFill/>
            <a:ln w="38100" cap="flat" cmpd="sng">
              <a:solidFill>
                <a:srgbClr val="98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79;g11dfb06df94_0_0"/>
            <p:cNvSpPr/>
            <p:nvPr/>
          </p:nvSpPr>
          <p:spPr>
            <a:xfrm>
              <a:off x="5570050" y="3367125"/>
              <a:ext cx="726000" cy="856800"/>
            </a:xfrm>
            <a:prstGeom prst="rect">
              <a:avLst/>
            </a:prstGeom>
            <a:noFill/>
            <a:ln w="38100" cap="flat" cmpd="sng">
              <a:solidFill>
                <a:srgbClr val="98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80;g11dfb06df94_0_0"/>
            <p:cNvSpPr txBox="1"/>
            <p:nvPr/>
          </p:nvSpPr>
          <p:spPr>
            <a:xfrm>
              <a:off x="10225250" y="3158075"/>
              <a:ext cx="1878000" cy="119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Runtime component of CDS -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CDS Blueprint Processor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81;g11dfb06df94_0_0"/>
            <p:cNvSpPr txBox="1"/>
            <p:nvPr/>
          </p:nvSpPr>
          <p:spPr>
            <a:xfrm>
              <a:off x="225700" y="3347850"/>
              <a:ext cx="1878000" cy="94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Design Time component of CDS -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CDS UI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82" name="Google Shape;182;g11dfb06df94_0_0"/>
            <p:cNvCxnSpPr>
              <a:stCxn id="180" idx="1"/>
              <a:endCxn id="179" idx="3"/>
            </p:cNvCxnSpPr>
            <p:nvPr/>
          </p:nvCxnSpPr>
          <p:spPr>
            <a:xfrm flipH="1">
              <a:off x="6296150" y="3753575"/>
              <a:ext cx="3929100" cy="42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142795c305d_0_33"/>
          <p:cNvSpPr txBox="1">
            <a:spLocks noGrp="1"/>
          </p:cNvSpPr>
          <p:nvPr>
            <p:ph type="title"/>
          </p:nvPr>
        </p:nvSpPr>
        <p:spPr>
          <a:xfrm>
            <a:off x="2895600" y="813415"/>
            <a:ext cx="8610552" cy="1269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742" tIns="44859" rIns="89742" bIns="44859" anchor="ctr" anchorCtr="0">
            <a:normAutofit/>
          </a:bodyPr>
          <a:lstStyle/>
          <a:p>
            <a:pPr algn="r">
              <a:lnSpc>
                <a:spcPct val="90000"/>
              </a:lnSpc>
              <a:buClr>
                <a:schemeClr val="lt1"/>
              </a:buClr>
              <a:buSzPts val="4000"/>
            </a:pPr>
            <a:r>
              <a:rPr lang="en-IN"/>
              <a:t>Inter-Project Collaboration</a:t>
            </a:r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F4215B-91C9-432A-EB60-4433884286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4282" y="2659996"/>
            <a:ext cx="2720761" cy="338458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092CD7D-FC73-10E0-B06E-D3A0C50A95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9963" y="2659996"/>
            <a:ext cx="5048834" cy="35809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7C439D1-3D4A-15A8-87DD-EE3B8C4088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63718" y="2659996"/>
            <a:ext cx="1271558" cy="3403288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D45BC701-77C4-B018-F2D0-46EE8FAACB3D}"/>
              </a:ext>
            </a:extLst>
          </p:cNvPr>
          <p:cNvSpPr/>
          <p:nvPr/>
        </p:nvSpPr>
        <p:spPr>
          <a:xfrm>
            <a:off x="996593" y="4361640"/>
            <a:ext cx="3328827" cy="41374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11dfb06df94_0_337"/>
          <p:cNvSpPr txBox="1"/>
          <p:nvPr/>
        </p:nvSpPr>
        <p:spPr>
          <a:xfrm>
            <a:off x="315000" y="198000"/>
            <a:ext cx="11505900" cy="5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lnSpcReduction="100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CDS Architecture</a:t>
            </a:r>
            <a:endParaRPr sz="36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89" name="Google Shape;189;g11dfb06df94_0_337"/>
          <p:cNvGrpSpPr/>
          <p:nvPr/>
        </p:nvGrpSpPr>
        <p:grpSpPr>
          <a:xfrm>
            <a:off x="0" y="0"/>
            <a:ext cx="9670237" cy="6906050"/>
            <a:chOff x="0" y="0"/>
            <a:chExt cx="12102925" cy="6906050"/>
          </a:xfrm>
        </p:grpSpPr>
        <p:pic>
          <p:nvPicPr>
            <p:cNvPr id="190" name="Google Shape;190;g11dfb06df94_0_337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752600" y="965160"/>
              <a:ext cx="7705725" cy="53721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1" name="Google Shape;191;g11dfb06df94_0_337"/>
            <p:cNvSpPr/>
            <p:nvPr/>
          </p:nvSpPr>
          <p:spPr>
            <a:xfrm>
              <a:off x="0" y="1639850"/>
              <a:ext cx="2448000" cy="1093200"/>
            </a:xfrm>
            <a:prstGeom prst="wedgeRectCallout">
              <a:avLst>
                <a:gd name="adj1" fmla="val 145035"/>
                <a:gd name="adj2" fmla="val -39325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Designer comprised of UI &amp; backend. Providing graphical approach to design &amp; distribute blueprint.</a:t>
              </a:r>
              <a:endPara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92;g11dfb06df94_0_337"/>
            <p:cNvSpPr/>
            <p:nvPr/>
          </p:nvSpPr>
          <p:spPr>
            <a:xfrm>
              <a:off x="0" y="2788100"/>
              <a:ext cx="2448000" cy="744600"/>
            </a:xfrm>
            <a:prstGeom prst="wedgeRectCallout">
              <a:avLst>
                <a:gd name="adj1" fmla="val 84348"/>
                <a:gd name="adj2" fmla="val -22902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NB API Handlers to handle</a:t>
              </a: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Self Service API</a:t>
              </a: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BP/Model related API</a:t>
              </a: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93;g11dfb06df94_0_337"/>
            <p:cNvSpPr/>
            <p:nvPr/>
          </p:nvSpPr>
          <p:spPr>
            <a:xfrm>
              <a:off x="0" y="3624075"/>
              <a:ext cx="2448000" cy="912600"/>
            </a:xfrm>
            <a:prstGeom prst="wedgeRectCallout">
              <a:avLst>
                <a:gd name="adj1" fmla="val 82822"/>
                <a:gd name="adj2" fmla="val -1615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Common Adapters which are used by Capability Components. Also could be used by scripts</a:t>
              </a:r>
              <a:endPara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94;g11dfb06df94_0_337"/>
            <p:cNvSpPr/>
            <p:nvPr/>
          </p:nvSpPr>
          <p:spPr>
            <a:xfrm>
              <a:off x="9641225" y="1120550"/>
              <a:ext cx="2448000" cy="912600"/>
            </a:xfrm>
            <a:prstGeom prst="wedgeRectCallout">
              <a:avLst>
                <a:gd name="adj1" fmla="val -72856"/>
                <a:gd name="adj2" fmla="val 65763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Listens to CBA published by SDC and give it to Blueprint processor Platform for storage</a:t>
              </a:r>
              <a:endPara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95;g11dfb06df94_0_337"/>
            <p:cNvSpPr/>
            <p:nvPr/>
          </p:nvSpPr>
          <p:spPr>
            <a:xfrm>
              <a:off x="9654925" y="2170700"/>
              <a:ext cx="2448000" cy="912600"/>
            </a:xfrm>
            <a:prstGeom prst="wedgeRectCallout">
              <a:avLst>
                <a:gd name="adj1" fmla="val -94790"/>
                <a:gd name="adj2" fmla="val 7457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MariaDB used to store Blueprints, resources, models etc.</a:t>
              </a:r>
              <a:endPara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196;g11dfb06df94_0_337"/>
            <p:cNvSpPr/>
            <p:nvPr/>
          </p:nvSpPr>
          <p:spPr>
            <a:xfrm>
              <a:off x="9654925" y="3159500"/>
              <a:ext cx="2448000" cy="912600"/>
            </a:xfrm>
            <a:prstGeom prst="wedgeRectCallout">
              <a:avLst>
                <a:gd name="adj1" fmla="val -149750"/>
                <a:gd name="adj2" fmla="val -29684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Workflow Service, Only DG  is supported currently</a:t>
              </a:r>
              <a:endPara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97;g11dfb06df94_0_337"/>
            <p:cNvSpPr/>
            <p:nvPr/>
          </p:nvSpPr>
          <p:spPr>
            <a:xfrm>
              <a:off x="9502150" y="4148300"/>
              <a:ext cx="2600700" cy="1037100"/>
            </a:xfrm>
            <a:prstGeom prst="wedgeRectCallout">
              <a:avLst>
                <a:gd name="adj1" fmla="val -133338"/>
                <a:gd name="adj2" fmla="val -61248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Reusable Functions like</a:t>
              </a: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457200" marR="0" lvl="0" indent="-2984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Char char="●"/>
              </a:pPr>
              <a:r>
                <a:rPr lang="en-US"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script-executor</a:t>
              </a: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457200" marR="0" lvl="0" indent="-2984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Char char="●"/>
              </a:pPr>
              <a:r>
                <a:rPr lang="en-US"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resource resolution</a:t>
              </a: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457200" marR="0" lvl="0" indent="-2984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Char char="●"/>
              </a:pPr>
              <a:r>
                <a:rPr lang="en-US"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remote-ansible-executor </a:t>
              </a: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457200" marR="0" lvl="0" indent="-2984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Char char="●"/>
              </a:pPr>
              <a:r>
                <a:rPr lang="en-US"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netconf-executor</a:t>
              </a: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198;g11dfb06df94_0_337"/>
            <p:cNvSpPr/>
            <p:nvPr/>
          </p:nvSpPr>
          <p:spPr>
            <a:xfrm>
              <a:off x="9502125" y="5345675"/>
              <a:ext cx="2600700" cy="596700"/>
            </a:xfrm>
            <a:prstGeom prst="wedgeRectCallout">
              <a:avLst>
                <a:gd name="adj1" fmla="val -87319"/>
                <a:gd name="adj2" fmla="val -110405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Python script runtime execution</a:t>
              </a:r>
              <a:endPara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199;g11dfb06df94_0_337"/>
            <p:cNvSpPr/>
            <p:nvPr/>
          </p:nvSpPr>
          <p:spPr>
            <a:xfrm>
              <a:off x="0" y="4593750"/>
              <a:ext cx="2600700" cy="744600"/>
            </a:xfrm>
            <a:prstGeom prst="wedgeRectCallout">
              <a:avLst>
                <a:gd name="adj1" fmla="val 123164"/>
                <a:gd name="adj2" fmla="val -20716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Re-usable library for usage by script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200;g11dfb06df94_0_337"/>
            <p:cNvSpPr/>
            <p:nvPr/>
          </p:nvSpPr>
          <p:spPr>
            <a:xfrm>
              <a:off x="9502125" y="6161450"/>
              <a:ext cx="2600700" cy="744600"/>
            </a:xfrm>
            <a:prstGeom prst="wedgeRectCallout">
              <a:avLst>
                <a:gd name="adj1" fmla="val -155981"/>
                <a:gd name="adj2" fmla="val -22874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Re-usable libraries for usage by scripts for device transaction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01" name="Google Shape;201;g11dfb06df94_0_337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7215475" y="0"/>
              <a:ext cx="1806600" cy="178822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02" name="Google Shape;202;g11dfb06df94_0_337"/>
            <p:cNvCxnSpPr/>
            <p:nvPr/>
          </p:nvCxnSpPr>
          <p:spPr>
            <a:xfrm rot="10800000" flipH="1">
              <a:off x="6390825" y="84150"/>
              <a:ext cx="897000" cy="1046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03" name="Google Shape;203;g11dfb06df94_0_337"/>
            <p:cNvCxnSpPr/>
            <p:nvPr/>
          </p:nvCxnSpPr>
          <p:spPr>
            <a:xfrm rot="10800000" flipH="1">
              <a:off x="6353450" y="1756425"/>
              <a:ext cx="953100" cy="102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pic>
        <p:nvPicPr>
          <p:cNvPr id="204" name="Google Shape;204;g11dfb06df94_0_33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829175" y="996300"/>
            <a:ext cx="2362825" cy="537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g11dfb06df94_0_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85200" y="1825125"/>
            <a:ext cx="2652476" cy="17268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g11dfb06df94_0_3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20119" y="1825126"/>
            <a:ext cx="2393918" cy="172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g11dfb06df94_0_3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14550" y="4338375"/>
            <a:ext cx="3538225" cy="2549125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g11dfb06df94_0_31"/>
          <p:cNvSpPr txBox="1"/>
          <p:nvPr/>
        </p:nvSpPr>
        <p:spPr>
          <a:xfrm>
            <a:off x="-20125" y="1459000"/>
            <a:ext cx="2394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Create Controller Workflow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g11dfb06df94_0_31"/>
          <p:cNvSpPr txBox="1"/>
          <p:nvPr/>
        </p:nvSpPr>
        <p:spPr>
          <a:xfrm>
            <a:off x="2685200" y="1285725"/>
            <a:ext cx="2652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Drag Drop Existing Functions to workflow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g11dfb06df94_0_31"/>
          <p:cNvSpPr txBox="1"/>
          <p:nvPr/>
        </p:nvSpPr>
        <p:spPr>
          <a:xfrm>
            <a:off x="304961" y="3722775"/>
            <a:ext cx="28992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Define/Model Input/Output of workflow &amp; also of every function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g11dfb06df94_0_31"/>
          <p:cNvSpPr/>
          <p:nvPr/>
        </p:nvSpPr>
        <p:spPr>
          <a:xfrm>
            <a:off x="4482775" y="3963325"/>
            <a:ext cx="5744700" cy="400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7" name="Google Shape;217;g11dfb06df94_0_3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473000" y="1997575"/>
            <a:ext cx="2817476" cy="1633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g11dfb06df94_0_3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473000" y="4221400"/>
            <a:ext cx="2971725" cy="2043900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g11dfb06df94_0_31"/>
          <p:cNvSpPr txBox="1"/>
          <p:nvPr/>
        </p:nvSpPr>
        <p:spPr>
          <a:xfrm>
            <a:off x="5718100" y="1739925"/>
            <a:ext cx="2251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CBA Content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g11dfb06df94_0_31"/>
          <p:cNvSpPr txBox="1"/>
          <p:nvPr/>
        </p:nvSpPr>
        <p:spPr>
          <a:xfrm>
            <a:off x="1046475" y="981050"/>
            <a:ext cx="3538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sng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Design Time - CDS UI</a:t>
            </a:r>
            <a:endParaRPr sz="1400" b="1" i="0" u="sng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g11dfb06df94_0_31"/>
          <p:cNvSpPr txBox="1"/>
          <p:nvPr/>
        </p:nvSpPr>
        <p:spPr>
          <a:xfrm>
            <a:off x="8505350" y="981050"/>
            <a:ext cx="3538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sng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Runtime - CDS Blueprint Processor</a:t>
            </a:r>
            <a:endParaRPr sz="1400" b="1" i="0" u="sng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g11dfb06df94_0_31"/>
          <p:cNvSpPr/>
          <p:nvPr/>
        </p:nvSpPr>
        <p:spPr>
          <a:xfrm>
            <a:off x="9654475" y="1447125"/>
            <a:ext cx="990300" cy="292800"/>
          </a:xfrm>
          <a:prstGeom prst="rect">
            <a:avLst/>
          </a:prstGeom>
          <a:solidFill>
            <a:srgbClr val="FCE5C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g11dfb06df94_0_31"/>
          <p:cNvSpPr/>
          <p:nvPr/>
        </p:nvSpPr>
        <p:spPr>
          <a:xfrm>
            <a:off x="10764950" y="1447125"/>
            <a:ext cx="990300" cy="292800"/>
          </a:xfrm>
          <a:prstGeom prst="rect">
            <a:avLst/>
          </a:prstGeom>
          <a:solidFill>
            <a:srgbClr val="FCE5C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Policy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Google Shape;224;g11dfb06df94_0_31"/>
          <p:cNvSpPr/>
          <p:nvPr/>
        </p:nvSpPr>
        <p:spPr>
          <a:xfrm>
            <a:off x="10879825" y="1862025"/>
            <a:ext cx="335400" cy="20439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5" name="Google Shape;225;g11dfb06df94_0_31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8803363" y="2060053"/>
            <a:ext cx="2076450" cy="1647825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1dfb06df94_0_31"/>
          <p:cNvSpPr txBox="1"/>
          <p:nvPr/>
        </p:nvSpPr>
        <p:spPr>
          <a:xfrm>
            <a:off x="9397375" y="1739925"/>
            <a:ext cx="906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Request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" name="Google Shape;227;g11dfb06df94_0_31"/>
          <p:cNvSpPr/>
          <p:nvPr/>
        </p:nvSpPr>
        <p:spPr>
          <a:xfrm>
            <a:off x="10035463" y="5897375"/>
            <a:ext cx="990300" cy="292800"/>
          </a:xfrm>
          <a:prstGeom prst="rect">
            <a:avLst/>
          </a:prstGeom>
          <a:solidFill>
            <a:srgbClr val="FCE5C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Device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Google Shape;228;g11dfb06df94_0_31"/>
          <p:cNvSpPr/>
          <p:nvPr/>
        </p:nvSpPr>
        <p:spPr>
          <a:xfrm>
            <a:off x="11145950" y="5806925"/>
            <a:ext cx="990300" cy="473700"/>
          </a:xfrm>
          <a:prstGeom prst="rect">
            <a:avLst/>
          </a:prstGeom>
          <a:solidFill>
            <a:srgbClr val="FCE5C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3rd Party Controller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g11dfb06df94_0_31"/>
          <p:cNvSpPr/>
          <p:nvPr/>
        </p:nvSpPr>
        <p:spPr>
          <a:xfrm>
            <a:off x="10879825" y="4745788"/>
            <a:ext cx="335400" cy="9951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g11dfb06df94_0_31"/>
          <p:cNvSpPr/>
          <p:nvPr/>
        </p:nvSpPr>
        <p:spPr>
          <a:xfrm>
            <a:off x="6038497" y="3689350"/>
            <a:ext cx="1848420" cy="473580"/>
          </a:xfrm>
          <a:prstGeom prst="flowChartMultidocumen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BP (CBA)</a:t>
            </a:r>
            <a:endParaRPr sz="13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g11dfb06df94_0_31"/>
          <p:cNvSpPr txBox="1"/>
          <p:nvPr/>
        </p:nvSpPr>
        <p:spPr>
          <a:xfrm>
            <a:off x="315000" y="198000"/>
            <a:ext cx="11505900" cy="5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lnSpcReduction="100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CDS Overview - Design/Runtime</a:t>
            </a:r>
            <a:endParaRPr sz="36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g11dfb06df94_0_31"/>
          <p:cNvSpPr/>
          <p:nvPr/>
        </p:nvSpPr>
        <p:spPr>
          <a:xfrm>
            <a:off x="10227475" y="3905925"/>
            <a:ext cx="1769400" cy="763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BP Processor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g11dfb06df94_0_31"/>
          <p:cNvSpPr/>
          <p:nvPr/>
        </p:nvSpPr>
        <p:spPr>
          <a:xfrm>
            <a:off x="11446525" y="3823429"/>
            <a:ext cx="597025" cy="538500"/>
          </a:xfrm>
          <a:prstGeom prst="flowChartMagneticDisk">
            <a:avLst/>
          </a:prstGeom>
          <a:solidFill>
            <a:srgbClr val="DBDBDB"/>
          </a:solidFill>
          <a:ln w="9525" cap="flat" cmpd="sng">
            <a:solidFill>
              <a:schemeClr val="lt1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509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BP DB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34" name="Google Shape;234;g11dfb06df94_0_31"/>
          <p:cNvCxnSpPr/>
          <p:nvPr/>
        </p:nvCxnSpPr>
        <p:spPr>
          <a:xfrm>
            <a:off x="6886025" y="981050"/>
            <a:ext cx="74700" cy="5848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235" name="Google Shape;235;g11dfb06df94_0_31"/>
          <p:cNvSpPr/>
          <p:nvPr/>
        </p:nvSpPr>
        <p:spPr>
          <a:xfrm>
            <a:off x="3246775" y="3781525"/>
            <a:ext cx="1236000" cy="763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CDS UI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g11dfb06df94_0_31"/>
          <p:cNvSpPr/>
          <p:nvPr/>
        </p:nvSpPr>
        <p:spPr>
          <a:xfrm>
            <a:off x="8582900" y="1447125"/>
            <a:ext cx="990300" cy="292800"/>
          </a:xfrm>
          <a:prstGeom prst="rect">
            <a:avLst/>
          </a:prstGeom>
          <a:solidFill>
            <a:srgbClr val="FCE5C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SDNC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4"/>
          <p:cNvSpPr txBox="1"/>
          <p:nvPr/>
        </p:nvSpPr>
        <p:spPr>
          <a:xfrm>
            <a:off x="315000" y="198000"/>
            <a:ext cx="11505900" cy="5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4000" lnSpcReduction="100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lang="en-US" sz="36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CDS Data Flow</a:t>
            </a:r>
            <a:endParaRPr sz="36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" name="Google Shape;243;p4"/>
          <p:cNvSpPr/>
          <p:nvPr/>
        </p:nvSpPr>
        <p:spPr>
          <a:xfrm>
            <a:off x="84100" y="6012400"/>
            <a:ext cx="467100" cy="3738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p4"/>
          <p:cNvSpPr/>
          <p:nvPr/>
        </p:nvSpPr>
        <p:spPr>
          <a:xfrm>
            <a:off x="3048825" y="6012388"/>
            <a:ext cx="467100" cy="3738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p4"/>
          <p:cNvSpPr/>
          <p:nvPr/>
        </p:nvSpPr>
        <p:spPr>
          <a:xfrm>
            <a:off x="6387300" y="6062013"/>
            <a:ext cx="467100" cy="3738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4"/>
          <p:cNvSpPr/>
          <p:nvPr/>
        </p:nvSpPr>
        <p:spPr>
          <a:xfrm>
            <a:off x="9249250" y="6062013"/>
            <a:ext cx="467100" cy="3738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4"/>
          <p:cNvSpPr txBox="1"/>
          <p:nvPr/>
        </p:nvSpPr>
        <p:spPr>
          <a:xfrm>
            <a:off x="541925" y="5751125"/>
            <a:ext cx="21303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Starter/Bootstrapping Packs are loaded to DB during startup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p4"/>
          <p:cNvSpPr txBox="1"/>
          <p:nvPr/>
        </p:nvSpPr>
        <p:spPr>
          <a:xfrm>
            <a:off x="3513725" y="5903525"/>
            <a:ext cx="21303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User design CBA, Enrich &amp; validate it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4"/>
          <p:cNvSpPr txBox="1"/>
          <p:nvPr/>
        </p:nvSpPr>
        <p:spPr>
          <a:xfrm>
            <a:off x="6866525" y="5903525"/>
            <a:ext cx="21303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Validated &amp; Enriched CBA distribution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" name="Google Shape;250;p4"/>
          <p:cNvSpPr txBox="1"/>
          <p:nvPr/>
        </p:nvSpPr>
        <p:spPr>
          <a:xfrm>
            <a:off x="9725775" y="5903525"/>
            <a:ext cx="21303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Runtime Execution of CBA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1" name="Google Shape;251;p4"/>
          <p:cNvGrpSpPr/>
          <p:nvPr/>
        </p:nvGrpSpPr>
        <p:grpSpPr>
          <a:xfrm>
            <a:off x="94167" y="1031912"/>
            <a:ext cx="11947669" cy="4737466"/>
            <a:chOff x="108098" y="1226353"/>
            <a:chExt cx="11947669" cy="4737466"/>
          </a:xfrm>
        </p:grpSpPr>
        <p:cxnSp>
          <p:nvCxnSpPr>
            <p:cNvPr id="252" name="Google Shape;252;p4"/>
            <p:cNvCxnSpPr>
              <a:stCxn id="253" idx="2"/>
              <a:endCxn id="254" idx="0"/>
            </p:cNvCxnSpPr>
            <p:nvPr/>
          </p:nvCxnSpPr>
          <p:spPr>
            <a:xfrm flipH="1">
              <a:off x="1571721" y="2790775"/>
              <a:ext cx="1389900" cy="1016700"/>
            </a:xfrm>
            <a:prstGeom prst="straightConnector1">
              <a:avLst/>
            </a:prstGeom>
            <a:noFill/>
            <a:ln w="12700" cap="flat" cmpd="sng">
              <a:solidFill>
                <a:srgbClr val="000000"/>
              </a:solidFill>
              <a:prstDash val="lgDash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255" name="Google Shape;255;p4"/>
            <p:cNvCxnSpPr>
              <a:stCxn id="253" idx="2"/>
              <a:endCxn id="256" idx="1"/>
            </p:cNvCxnSpPr>
            <p:nvPr/>
          </p:nvCxnSpPr>
          <p:spPr>
            <a:xfrm>
              <a:off x="2961621" y="2790775"/>
              <a:ext cx="2274600" cy="1211700"/>
            </a:xfrm>
            <a:prstGeom prst="straightConnector1">
              <a:avLst/>
            </a:prstGeom>
            <a:noFill/>
            <a:ln w="12700" cap="flat" cmpd="sng">
              <a:solidFill>
                <a:srgbClr val="000000"/>
              </a:solidFill>
              <a:prstDash val="lgDash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257" name="Google Shape;257;p4"/>
            <p:cNvCxnSpPr>
              <a:stCxn id="258" idx="4"/>
              <a:endCxn id="259" idx="1"/>
            </p:cNvCxnSpPr>
            <p:nvPr/>
          </p:nvCxnSpPr>
          <p:spPr>
            <a:xfrm rot="10800000" flipH="1">
              <a:off x="4470425" y="2851818"/>
              <a:ext cx="763800" cy="1150800"/>
            </a:xfrm>
            <a:prstGeom prst="straightConnector1">
              <a:avLst/>
            </a:prstGeom>
            <a:noFill/>
            <a:ln w="12700" cap="flat" cmpd="sng">
              <a:solidFill>
                <a:srgbClr val="000000"/>
              </a:solidFill>
              <a:prstDash val="lgDash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260" name="Google Shape;260;p4"/>
            <p:cNvCxnSpPr>
              <a:stCxn id="261" idx="1"/>
              <a:endCxn id="262" idx="4"/>
            </p:cNvCxnSpPr>
            <p:nvPr/>
          </p:nvCxnSpPr>
          <p:spPr>
            <a:xfrm flipH="1">
              <a:off x="4458571" y="5271773"/>
              <a:ext cx="794100" cy="135600"/>
            </a:xfrm>
            <a:prstGeom prst="straightConnector1">
              <a:avLst/>
            </a:prstGeom>
            <a:noFill/>
            <a:ln w="12700" cap="flat" cmpd="sng">
              <a:solidFill>
                <a:srgbClr val="000000"/>
              </a:solidFill>
              <a:prstDash val="lgDash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263" name="Google Shape;263;p4"/>
            <p:cNvCxnSpPr>
              <a:stCxn id="253" idx="2"/>
              <a:endCxn id="262" idx="1"/>
            </p:cNvCxnSpPr>
            <p:nvPr/>
          </p:nvCxnSpPr>
          <p:spPr>
            <a:xfrm>
              <a:off x="2961621" y="2790775"/>
              <a:ext cx="479100" cy="2616600"/>
            </a:xfrm>
            <a:prstGeom prst="straightConnector1">
              <a:avLst/>
            </a:prstGeom>
            <a:noFill/>
            <a:ln w="12700" cap="flat" cmpd="sng">
              <a:solidFill>
                <a:srgbClr val="000000"/>
              </a:solidFill>
              <a:prstDash val="lgDash"/>
              <a:miter lim="800000"/>
              <a:headEnd type="none" w="sm" len="sm"/>
              <a:tailEnd type="triangle" w="med" len="med"/>
            </a:ln>
          </p:spPr>
        </p:cxnSp>
        <p:sp>
          <p:nvSpPr>
            <p:cNvPr id="264" name="Google Shape;264;p4"/>
            <p:cNvSpPr txBox="1"/>
            <p:nvPr/>
          </p:nvSpPr>
          <p:spPr>
            <a:xfrm>
              <a:off x="108098" y="1782864"/>
              <a:ext cx="12009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-US" sz="1000" b="0" i="0" u="none" strike="noStrike" cap="none">
                  <a:solidFill>
                    <a:srgbClr val="00B050"/>
                  </a:solidFill>
                  <a:latin typeface="Calibri"/>
                  <a:ea typeface="Calibri"/>
                  <a:cs typeface="Calibri"/>
                  <a:sym typeface="Calibri"/>
                </a:rPr>
                <a:t>1A. Developers registers Model Types, &amp; Reusable Dictionaries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65;p4"/>
            <p:cNvSpPr txBox="1"/>
            <p:nvPr/>
          </p:nvSpPr>
          <p:spPr>
            <a:xfrm>
              <a:off x="1031167" y="2842172"/>
              <a:ext cx="9369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-US" sz="1000" b="0" i="0" u="none" strike="noStrike" cap="none">
                  <a:solidFill>
                    <a:srgbClr val="FFC000"/>
                  </a:solidFill>
                  <a:latin typeface="Calibri"/>
                  <a:ea typeface="Calibri"/>
                  <a:cs typeface="Calibri"/>
                  <a:sym typeface="Calibri"/>
                </a:rPr>
                <a:t>2A. User create CBA file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66" name="Google Shape;266;p4"/>
            <p:cNvCxnSpPr>
              <a:stCxn id="253" idx="2"/>
              <a:endCxn id="258" idx="1"/>
            </p:cNvCxnSpPr>
            <p:nvPr/>
          </p:nvCxnSpPr>
          <p:spPr>
            <a:xfrm>
              <a:off x="2961621" y="2790775"/>
              <a:ext cx="490800" cy="1211700"/>
            </a:xfrm>
            <a:prstGeom prst="straightConnector1">
              <a:avLst/>
            </a:prstGeom>
            <a:noFill/>
            <a:ln w="12700" cap="flat" cmpd="sng">
              <a:solidFill>
                <a:srgbClr val="000000"/>
              </a:solidFill>
              <a:prstDash val="lgDash"/>
              <a:miter lim="800000"/>
              <a:headEnd type="none" w="sm" len="sm"/>
              <a:tailEnd type="triangle" w="med" len="med"/>
            </a:ln>
          </p:spPr>
        </p:cxnSp>
        <p:grpSp>
          <p:nvGrpSpPr>
            <p:cNvPr id="267" name="Google Shape;267;p4"/>
            <p:cNvGrpSpPr/>
            <p:nvPr/>
          </p:nvGrpSpPr>
          <p:grpSpPr>
            <a:xfrm>
              <a:off x="4939475" y="1994080"/>
              <a:ext cx="7116292" cy="3880500"/>
              <a:chOff x="4939475" y="1994080"/>
              <a:chExt cx="7116292" cy="3880500"/>
            </a:xfrm>
          </p:grpSpPr>
          <p:sp>
            <p:nvSpPr>
              <p:cNvPr id="268" name="Google Shape;268;p4"/>
              <p:cNvSpPr/>
              <p:nvPr/>
            </p:nvSpPr>
            <p:spPr>
              <a:xfrm>
                <a:off x="4975167" y="1994080"/>
                <a:ext cx="7080600" cy="3880500"/>
              </a:xfrm>
              <a:prstGeom prst="roundRect">
                <a:avLst>
                  <a:gd name="adj" fmla="val 16667"/>
                </a:avLst>
              </a:prstGeom>
              <a:noFill/>
              <a:ln w="12700" cap="flat" cmpd="sng">
                <a:solidFill>
                  <a:srgbClr val="42719B"/>
                </a:solidFill>
                <a:prstDash val="lgDash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7030A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269" name="Google Shape;269;p4"/>
              <p:cNvGrpSpPr/>
              <p:nvPr/>
            </p:nvGrpSpPr>
            <p:grpSpPr>
              <a:xfrm>
                <a:off x="10079519" y="4928873"/>
                <a:ext cx="1648200" cy="685800"/>
                <a:chOff x="2683042" y="1660357"/>
                <a:chExt cx="1648200" cy="685800"/>
              </a:xfrm>
            </p:grpSpPr>
            <p:sp>
              <p:nvSpPr>
                <p:cNvPr id="270" name="Google Shape;270;p4"/>
                <p:cNvSpPr/>
                <p:nvPr/>
              </p:nvSpPr>
              <p:spPr>
                <a:xfrm>
                  <a:off x="2683042" y="1660357"/>
                  <a:ext cx="1648200" cy="685800"/>
                </a:xfrm>
                <a:prstGeom prst="flowChartAlternateProcess">
                  <a:avLst/>
                </a:prstGeom>
                <a:solidFill>
                  <a:srgbClr val="D8E2F3"/>
                </a:solidFill>
                <a:ln>
                  <a:noFill/>
                </a:ln>
                <a:effectLst>
                  <a:outerShdw blurRad="50800" dist="38100" dir="5400000" algn="t" rotWithShape="0">
                    <a:srgbClr val="000000">
                      <a:alpha val="40000"/>
                    </a:srgbClr>
                  </a:outerShdw>
                </a:effectLst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7030A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1" name="Google Shape;271;p4"/>
                <p:cNvSpPr txBox="1"/>
                <p:nvPr/>
              </p:nvSpPr>
              <p:spPr>
                <a:xfrm>
                  <a:off x="3071039" y="1787813"/>
                  <a:ext cx="872400" cy="4308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sp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100"/>
                    <a:buFont typeface="Arial"/>
                    <a:buNone/>
                  </a:pPr>
                  <a:r>
                    <a:rPr lang="en-US" sz="1100" b="1" i="0" u="none" strike="noStrike" cap="none" dirty="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Component</a:t>
                  </a:r>
                  <a:endParaRPr sz="1400" b="0" i="0" u="none" strike="noStrike" cap="none" dirty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100"/>
                    <a:buFont typeface="Arial"/>
                    <a:buNone/>
                  </a:pPr>
                  <a:r>
                    <a:rPr lang="en-US" sz="1100" b="1" i="0" u="none" strike="noStrike" cap="none" dirty="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Executor</a:t>
                  </a:r>
                  <a:endParaRPr sz="1400" b="0" i="0" u="none" strike="noStrike" cap="none" dirty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2" name="Google Shape;272;p4"/>
              <p:cNvGrpSpPr/>
              <p:nvPr/>
            </p:nvGrpSpPr>
            <p:grpSpPr>
              <a:xfrm>
                <a:off x="5236125" y="3659666"/>
                <a:ext cx="1648200" cy="685800"/>
                <a:chOff x="2728762" y="1660357"/>
                <a:chExt cx="1648200" cy="685800"/>
              </a:xfrm>
            </p:grpSpPr>
            <p:sp>
              <p:nvSpPr>
                <p:cNvPr id="256" name="Google Shape;256;p4"/>
                <p:cNvSpPr/>
                <p:nvPr/>
              </p:nvSpPr>
              <p:spPr>
                <a:xfrm>
                  <a:off x="2728762" y="1660357"/>
                  <a:ext cx="1648200" cy="685800"/>
                </a:xfrm>
                <a:prstGeom prst="flowChartAlternateProcess">
                  <a:avLst/>
                </a:prstGeom>
                <a:solidFill>
                  <a:srgbClr val="D8E2F3"/>
                </a:solidFill>
                <a:ln>
                  <a:noFill/>
                </a:ln>
                <a:effectLst>
                  <a:outerShdw blurRad="50800" dist="38100" dir="5400000" algn="t" rotWithShape="0">
                    <a:srgbClr val="000000">
                      <a:alpha val="40000"/>
                    </a:srgbClr>
                  </a:outerShdw>
                </a:effectLst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7030A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3" name="Google Shape;273;p4"/>
                <p:cNvSpPr txBox="1"/>
                <p:nvPr/>
              </p:nvSpPr>
              <p:spPr>
                <a:xfrm>
                  <a:off x="2741622" y="1787813"/>
                  <a:ext cx="1531200" cy="4308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sp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100"/>
                    <a:buFont typeface="Arial"/>
                    <a:buNone/>
                  </a:pPr>
                  <a:r>
                    <a:rPr lang="en-US" sz="1100" b="1" i="0" u="none" strike="noStrike" cap="none" dirty="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Self Service &amp; Designer</a:t>
                  </a:r>
                  <a:endParaRPr sz="1400" b="0" i="0" u="none" strike="noStrike" cap="none" dirty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100"/>
                    <a:buFont typeface="Arial"/>
                    <a:buNone/>
                  </a:pPr>
                  <a:r>
                    <a:rPr lang="en-US" sz="1100" b="1" i="0" u="none" strike="noStrike" cap="none" dirty="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Rest / GRPC API</a:t>
                  </a:r>
                  <a:endParaRPr sz="1400" b="0" i="0" u="none" strike="noStrike" cap="none" dirty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4" name="Google Shape;274;p4"/>
              <p:cNvGrpSpPr/>
              <p:nvPr/>
            </p:nvGrpSpPr>
            <p:grpSpPr>
              <a:xfrm>
                <a:off x="5234320" y="2509003"/>
                <a:ext cx="1648200" cy="685800"/>
                <a:chOff x="2683042" y="1660357"/>
                <a:chExt cx="1648200" cy="685800"/>
              </a:xfrm>
            </p:grpSpPr>
            <p:sp>
              <p:nvSpPr>
                <p:cNvPr id="259" name="Google Shape;259;p4"/>
                <p:cNvSpPr/>
                <p:nvPr/>
              </p:nvSpPr>
              <p:spPr>
                <a:xfrm>
                  <a:off x="2683042" y="1660357"/>
                  <a:ext cx="1648200" cy="685800"/>
                </a:xfrm>
                <a:prstGeom prst="flowChartAlternateProcess">
                  <a:avLst/>
                </a:prstGeom>
                <a:solidFill>
                  <a:srgbClr val="D8E2F3"/>
                </a:solidFill>
                <a:ln>
                  <a:noFill/>
                </a:ln>
                <a:effectLst>
                  <a:outerShdw blurRad="50800" dist="38100" dir="5400000" algn="t" rotWithShape="0">
                    <a:srgbClr val="000000">
                      <a:alpha val="40000"/>
                    </a:srgbClr>
                  </a:outerShdw>
                </a:effectLst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7030A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5" name="Google Shape;275;p4"/>
                <p:cNvSpPr txBox="1"/>
                <p:nvPr/>
              </p:nvSpPr>
              <p:spPr>
                <a:xfrm>
                  <a:off x="3046192" y="1787813"/>
                  <a:ext cx="921900" cy="4308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sp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100"/>
                    <a:buFont typeface="Arial"/>
                    <a:buNone/>
                  </a:pPr>
                  <a:r>
                    <a:rPr lang="en-US" sz="1100" b="1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SDC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100"/>
                    <a:buFont typeface="Arial"/>
                    <a:buNone/>
                  </a:pPr>
                  <a:r>
                    <a:rPr lang="en-US" sz="1100" b="1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CBA Listener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6" name="Google Shape;276;p4"/>
              <p:cNvGrpSpPr/>
              <p:nvPr/>
            </p:nvGrpSpPr>
            <p:grpSpPr>
              <a:xfrm>
                <a:off x="5252671" y="4928873"/>
                <a:ext cx="1648200" cy="685800"/>
                <a:chOff x="2740192" y="1660357"/>
                <a:chExt cx="1648200" cy="685800"/>
              </a:xfrm>
            </p:grpSpPr>
            <p:sp>
              <p:nvSpPr>
                <p:cNvPr id="261" name="Google Shape;261;p4"/>
                <p:cNvSpPr/>
                <p:nvPr/>
              </p:nvSpPr>
              <p:spPr>
                <a:xfrm>
                  <a:off x="2740192" y="1660357"/>
                  <a:ext cx="1648200" cy="685800"/>
                </a:xfrm>
                <a:prstGeom prst="flowChartAlternateProcess">
                  <a:avLst/>
                </a:prstGeom>
                <a:solidFill>
                  <a:srgbClr val="D8E2F3"/>
                </a:solidFill>
                <a:ln>
                  <a:noFill/>
                </a:ln>
                <a:effectLst>
                  <a:outerShdw blurRad="50800" dist="38100" dir="5400000" algn="t" rotWithShape="0">
                    <a:srgbClr val="000000">
                      <a:alpha val="40000"/>
                    </a:srgbClr>
                  </a:outerShdw>
                </a:effectLst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7030A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7" name="Google Shape;277;p4"/>
                <p:cNvSpPr txBox="1"/>
                <p:nvPr/>
              </p:nvSpPr>
              <p:spPr>
                <a:xfrm>
                  <a:off x="3140769" y="1787813"/>
                  <a:ext cx="732900" cy="4308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sp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100"/>
                    <a:buFont typeface="Arial"/>
                    <a:buNone/>
                  </a:pPr>
                  <a:r>
                    <a:rPr lang="en-US" sz="1100" b="1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DmaaP</a:t>
                  </a:r>
                  <a:endParaRPr sz="1100" b="1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100"/>
                    <a:buFont typeface="Arial"/>
                    <a:buNone/>
                  </a:pPr>
                  <a:r>
                    <a:rPr lang="en-US" sz="1100" b="1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Publisher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278" name="Google Shape;278;p4"/>
              <p:cNvSpPr/>
              <p:nvPr/>
            </p:nvSpPr>
            <p:spPr>
              <a:xfrm>
                <a:off x="7846807" y="3136668"/>
                <a:ext cx="1034715" cy="641095"/>
              </a:xfrm>
              <a:prstGeom prst="flowChartMagneticDisk">
                <a:avLst/>
              </a:prstGeom>
              <a:solidFill>
                <a:srgbClr val="FFFFFF"/>
              </a:solidFill>
              <a:ln w="12700" cap="flat" cmpd="sng">
                <a:solidFill>
                  <a:srgbClr val="42719B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lang="en-US" sz="1800" b="0" i="0" u="none" strike="noStrike" cap="none" dirty="0">
                    <a:solidFill>
                      <a:srgbClr val="7030A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BP MS</a:t>
                </a: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279" name="Google Shape;279;p4"/>
              <p:cNvGrpSpPr/>
              <p:nvPr/>
            </p:nvGrpSpPr>
            <p:grpSpPr>
              <a:xfrm>
                <a:off x="7450264" y="4929781"/>
                <a:ext cx="1648200" cy="685800"/>
                <a:chOff x="2683042" y="1660357"/>
                <a:chExt cx="1648200" cy="685800"/>
              </a:xfrm>
            </p:grpSpPr>
            <p:sp>
              <p:nvSpPr>
                <p:cNvPr id="280" name="Google Shape;280;p4"/>
                <p:cNvSpPr/>
                <p:nvPr/>
              </p:nvSpPr>
              <p:spPr>
                <a:xfrm>
                  <a:off x="2683042" y="1660357"/>
                  <a:ext cx="1648200" cy="685800"/>
                </a:xfrm>
                <a:prstGeom prst="flowChartAlternateProcess">
                  <a:avLst/>
                </a:prstGeom>
                <a:solidFill>
                  <a:srgbClr val="D8E2F3"/>
                </a:solidFill>
                <a:ln>
                  <a:noFill/>
                </a:ln>
                <a:effectLst>
                  <a:outerShdw blurRad="50800" dist="38100" dir="5400000" algn="t" rotWithShape="0">
                    <a:srgbClr val="000000">
                      <a:alpha val="40000"/>
                    </a:srgbClr>
                  </a:outerShdw>
                </a:effectLst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7030A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1" name="Google Shape;281;p4"/>
                <p:cNvSpPr txBox="1"/>
                <p:nvPr/>
              </p:nvSpPr>
              <p:spPr>
                <a:xfrm>
                  <a:off x="3123937" y="1787813"/>
                  <a:ext cx="766500" cy="4308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sp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100"/>
                    <a:buFont typeface="Arial"/>
                    <a:buNone/>
                  </a:pPr>
                  <a:r>
                    <a:rPr lang="en-US" sz="1100" b="1" i="0" u="none" strike="noStrike" cap="none" dirty="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Workflow</a:t>
                  </a:r>
                  <a:endParaRPr sz="1400" b="0" i="0" u="none" strike="noStrike" cap="none" dirty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100"/>
                    <a:buFont typeface="Arial"/>
                    <a:buNone/>
                  </a:pPr>
                  <a:r>
                    <a:rPr lang="en-US" sz="1100" b="1" i="0" u="none" strike="noStrike" cap="none" dirty="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Executor</a:t>
                  </a:r>
                  <a:endParaRPr sz="1400" b="0" i="0" u="none" strike="noStrike" cap="none" dirty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cxnSp>
            <p:nvCxnSpPr>
              <p:cNvPr id="282" name="Google Shape;282;p4"/>
              <p:cNvCxnSpPr>
                <a:stCxn id="256" idx="2"/>
                <a:endCxn id="261" idx="0"/>
              </p:cNvCxnSpPr>
              <p:nvPr/>
            </p:nvCxnSpPr>
            <p:spPr>
              <a:xfrm>
                <a:off x="6060225" y="4345466"/>
                <a:ext cx="16500" cy="583500"/>
              </a:xfrm>
              <a:prstGeom prst="straightConnector1">
                <a:avLst/>
              </a:prstGeom>
              <a:noFill/>
              <a:ln w="12700" cap="flat" cmpd="sng">
                <a:solidFill>
                  <a:srgbClr val="000000"/>
                </a:solidFill>
                <a:prstDash val="lgDash"/>
                <a:miter lim="800000"/>
                <a:headEnd type="none" w="sm" len="sm"/>
                <a:tailEnd type="triangle" w="med" len="med"/>
              </a:ln>
            </p:spPr>
          </p:cxnSp>
          <p:cxnSp>
            <p:nvCxnSpPr>
              <p:cNvPr id="283" name="Google Shape;283;p4"/>
              <p:cNvCxnSpPr>
                <a:stCxn id="259" idx="2"/>
                <a:endCxn id="256" idx="0"/>
              </p:cNvCxnSpPr>
              <p:nvPr/>
            </p:nvCxnSpPr>
            <p:spPr>
              <a:xfrm>
                <a:off x="6058420" y="3194803"/>
                <a:ext cx="1800" cy="465000"/>
              </a:xfrm>
              <a:prstGeom prst="straightConnector1">
                <a:avLst/>
              </a:prstGeom>
              <a:noFill/>
              <a:ln w="12700" cap="flat" cmpd="sng">
                <a:solidFill>
                  <a:srgbClr val="000000"/>
                </a:solidFill>
                <a:prstDash val="lgDash"/>
                <a:miter lim="800000"/>
                <a:headEnd type="none" w="sm" len="sm"/>
                <a:tailEnd type="triangle" w="med" len="med"/>
              </a:ln>
            </p:spPr>
          </p:cxnSp>
          <p:grpSp>
            <p:nvGrpSpPr>
              <p:cNvPr id="284" name="Google Shape;284;p4"/>
              <p:cNvGrpSpPr/>
              <p:nvPr/>
            </p:nvGrpSpPr>
            <p:grpSpPr>
              <a:xfrm>
                <a:off x="9136792" y="2398435"/>
                <a:ext cx="2717628" cy="1889398"/>
                <a:chOff x="9201464" y="3435385"/>
                <a:chExt cx="2717628" cy="1889398"/>
              </a:xfrm>
            </p:grpSpPr>
            <p:grpSp>
              <p:nvGrpSpPr>
                <p:cNvPr id="285" name="Google Shape;285;p4"/>
                <p:cNvGrpSpPr/>
                <p:nvPr/>
              </p:nvGrpSpPr>
              <p:grpSpPr>
                <a:xfrm>
                  <a:off x="9210051" y="4090161"/>
                  <a:ext cx="1316912" cy="579846"/>
                  <a:chOff x="2683042" y="1660357"/>
                  <a:chExt cx="1648200" cy="686371"/>
                </a:xfrm>
              </p:grpSpPr>
              <p:sp>
                <p:nvSpPr>
                  <p:cNvPr id="286" name="Google Shape;286;p4"/>
                  <p:cNvSpPr/>
                  <p:nvPr/>
                </p:nvSpPr>
                <p:spPr>
                  <a:xfrm>
                    <a:off x="2683042" y="1660357"/>
                    <a:ext cx="1648200" cy="685800"/>
                  </a:xfrm>
                  <a:prstGeom prst="flowChartAlternateProcess">
                    <a:avLst/>
                  </a:prstGeom>
                  <a:solidFill>
                    <a:srgbClr val="FEE599"/>
                  </a:solidFill>
                  <a:ln>
                    <a:noFill/>
                  </a:ln>
                  <a:effectLst>
                    <a:outerShdw blurRad="50800" dist="38100" dir="5400000" algn="t" rotWithShape="0">
                      <a:srgbClr val="000000">
                        <a:alpha val="40000"/>
                      </a:srgbClr>
                    </a:outerShdw>
                  </a:effectLst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7030A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87" name="Google Shape;287;p4"/>
                  <p:cNvSpPr txBox="1"/>
                  <p:nvPr/>
                </p:nvSpPr>
                <p:spPr>
                  <a:xfrm>
                    <a:off x="3000424" y="1690928"/>
                    <a:ext cx="1013700" cy="655800"/>
                  </a:xfrm>
                  <a:prstGeom prst="rect">
                    <a:avLst/>
                  </a:prstGeom>
                  <a:solidFill>
                    <a:srgbClr val="FEE599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sp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000"/>
                      <a:buFont typeface="Arial"/>
                      <a:buNone/>
                    </a:pPr>
                    <a:r>
                      <a:rPr lang="en-US" sz="1000" b="1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Resource </a:t>
                    </a: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000"/>
                      <a:buFont typeface="Arial"/>
                      <a:buNone/>
                    </a:pPr>
                    <a:r>
                      <a:rPr lang="en-US" sz="1000" b="1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Resolution</a:t>
                    </a: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000"/>
                      <a:buFont typeface="Arial"/>
                      <a:buNone/>
                    </a:pPr>
                    <a:r>
                      <a:rPr lang="en-US" sz="1000" b="1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Component</a:t>
                    </a: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288" name="Google Shape;288;p4"/>
                <p:cNvGrpSpPr/>
                <p:nvPr/>
              </p:nvGrpSpPr>
              <p:grpSpPr>
                <a:xfrm>
                  <a:off x="9210053" y="4744937"/>
                  <a:ext cx="1316912" cy="579846"/>
                  <a:chOff x="2683042" y="1660357"/>
                  <a:chExt cx="1648200" cy="686371"/>
                </a:xfrm>
              </p:grpSpPr>
              <p:sp>
                <p:nvSpPr>
                  <p:cNvPr id="289" name="Google Shape;289;p4"/>
                  <p:cNvSpPr/>
                  <p:nvPr/>
                </p:nvSpPr>
                <p:spPr>
                  <a:xfrm>
                    <a:off x="2683042" y="1660357"/>
                    <a:ext cx="1648200" cy="685800"/>
                  </a:xfrm>
                  <a:prstGeom prst="flowChartAlternateProcess">
                    <a:avLst/>
                  </a:prstGeom>
                  <a:solidFill>
                    <a:srgbClr val="FEE599"/>
                  </a:solidFill>
                  <a:ln>
                    <a:noFill/>
                  </a:ln>
                  <a:effectLst>
                    <a:outerShdw blurRad="50800" dist="38100" dir="5400000" algn="t" rotWithShape="0">
                      <a:srgbClr val="000000">
                        <a:alpha val="40000"/>
                      </a:srgbClr>
                    </a:outerShdw>
                  </a:effectLst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7030A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90" name="Google Shape;290;p4"/>
                  <p:cNvSpPr txBox="1"/>
                  <p:nvPr/>
                </p:nvSpPr>
                <p:spPr>
                  <a:xfrm>
                    <a:off x="3000424" y="1690928"/>
                    <a:ext cx="1013700" cy="655800"/>
                  </a:xfrm>
                  <a:prstGeom prst="rect">
                    <a:avLst/>
                  </a:prstGeom>
                  <a:solidFill>
                    <a:srgbClr val="FEE599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sp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000"/>
                      <a:buFont typeface="Arial"/>
                      <a:buNone/>
                    </a:pPr>
                    <a:r>
                      <a:rPr lang="en-US" sz="1000" b="1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Script</a:t>
                    </a: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000"/>
                      <a:buFont typeface="Arial"/>
                      <a:buNone/>
                    </a:pPr>
                    <a:r>
                      <a:rPr lang="en-US" sz="1000" b="1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Executor</a:t>
                    </a: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000"/>
                      <a:buFont typeface="Arial"/>
                      <a:buNone/>
                    </a:pPr>
                    <a:r>
                      <a:rPr lang="en-US" sz="1000" b="1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Component</a:t>
                    </a: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291" name="Google Shape;291;p4"/>
                <p:cNvGrpSpPr/>
                <p:nvPr/>
              </p:nvGrpSpPr>
              <p:grpSpPr>
                <a:xfrm>
                  <a:off x="10602180" y="3435385"/>
                  <a:ext cx="1316912" cy="579364"/>
                  <a:chOff x="2683042" y="1660357"/>
                  <a:chExt cx="1648200" cy="685800"/>
                </a:xfrm>
              </p:grpSpPr>
              <p:sp>
                <p:nvSpPr>
                  <p:cNvPr id="292" name="Google Shape;292;p4"/>
                  <p:cNvSpPr/>
                  <p:nvPr/>
                </p:nvSpPr>
                <p:spPr>
                  <a:xfrm>
                    <a:off x="2683042" y="1660357"/>
                    <a:ext cx="1648200" cy="685800"/>
                  </a:xfrm>
                  <a:prstGeom prst="flowChartAlternateProcess">
                    <a:avLst/>
                  </a:prstGeom>
                  <a:solidFill>
                    <a:srgbClr val="C4E0B2"/>
                  </a:solidFill>
                  <a:ln>
                    <a:noFill/>
                  </a:ln>
                  <a:effectLst>
                    <a:outerShdw blurRad="50800" dist="38100" dir="5400000" algn="t" rotWithShape="0">
                      <a:srgbClr val="000000">
                        <a:alpha val="40000"/>
                      </a:srgbClr>
                    </a:outerShdw>
                  </a:effectLst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7030A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93" name="Google Shape;293;p4"/>
                  <p:cNvSpPr txBox="1"/>
                  <p:nvPr/>
                </p:nvSpPr>
                <p:spPr>
                  <a:xfrm>
                    <a:off x="3000424" y="1690928"/>
                    <a:ext cx="1013700" cy="473700"/>
                  </a:xfrm>
                  <a:prstGeom prst="rect">
                    <a:avLst/>
                  </a:prstGeom>
                  <a:solidFill>
                    <a:srgbClr val="C4E0B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sp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000"/>
                      <a:buFont typeface="Arial"/>
                      <a:buNone/>
                    </a:pPr>
                    <a:r>
                      <a:rPr lang="en-US" sz="1000" b="1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SSH</a:t>
                    </a:r>
                    <a:endParaRPr sz="14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000"/>
                      <a:buFont typeface="Arial"/>
                      <a:buNone/>
                    </a:pPr>
                    <a:r>
                      <a:rPr lang="en-US" sz="1000" b="1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Component</a:t>
                    </a:r>
                    <a:endParaRPr sz="14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294" name="Google Shape;294;p4"/>
                <p:cNvGrpSpPr/>
                <p:nvPr/>
              </p:nvGrpSpPr>
              <p:grpSpPr>
                <a:xfrm>
                  <a:off x="10602180" y="4090622"/>
                  <a:ext cx="1316912" cy="579364"/>
                  <a:chOff x="2683042" y="1660357"/>
                  <a:chExt cx="1648200" cy="685800"/>
                </a:xfrm>
              </p:grpSpPr>
              <p:sp>
                <p:nvSpPr>
                  <p:cNvPr id="295" name="Google Shape;295;p4"/>
                  <p:cNvSpPr/>
                  <p:nvPr/>
                </p:nvSpPr>
                <p:spPr>
                  <a:xfrm>
                    <a:off x="2683042" y="1660357"/>
                    <a:ext cx="1648200" cy="685800"/>
                  </a:xfrm>
                  <a:prstGeom prst="flowChartAlternateProcess">
                    <a:avLst/>
                  </a:prstGeom>
                  <a:solidFill>
                    <a:srgbClr val="C4E0B2"/>
                  </a:solidFill>
                  <a:ln>
                    <a:noFill/>
                  </a:ln>
                  <a:effectLst>
                    <a:outerShdw blurRad="50800" dist="38100" dir="5400000" algn="t" rotWithShape="0">
                      <a:srgbClr val="000000">
                        <a:alpha val="40000"/>
                      </a:srgbClr>
                    </a:outerShdw>
                  </a:effectLst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7030A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96" name="Google Shape;296;p4"/>
                  <p:cNvSpPr txBox="1"/>
                  <p:nvPr/>
                </p:nvSpPr>
                <p:spPr>
                  <a:xfrm>
                    <a:off x="3090706" y="1690928"/>
                    <a:ext cx="833100" cy="473700"/>
                  </a:xfrm>
                  <a:prstGeom prst="rect">
                    <a:avLst/>
                  </a:prstGeom>
                  <a:solidFill>
                    <a:srgbClr val="C4E0B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sp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000"/>
                      <a:buFont typeface="Arial"/>
                      <a:buNone/>
                    </a:pPr>
                    <a:r>
                      <a:rPr lang="en-US" sz="1000" b="1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Netconf</a:t>
                    </a:r>
                    <a:endParaRPr sz="14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000"/>
                      <a:buFont typeface="Arial"/>
                      <a:buNone/>
                    </a:pPr>
                    <a:r>
                      <a:rPr lang="en-US" sz="1000" b="1" i="0" u="none" strike="noStrike" cap="none" dirty="0" err="1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Adaptort</a:t>
                    </a:r>
                    <a:endParaRPr sz="1000" b="1" i="0" u="none" strike="noStrike" cap="none" dirty="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97" name="Google Shape;297;p4"/>
                <p:cNvGrpSpPr/>
                <p:nvPr/>
              </p:nvGrpSpPr>
              <p:grpSpPr>
                <a:xfrm>
                  <a:off x="10602180" y="4745398"/>
                  <a:ext cx="1316912" cy="579364"/>
                  <a:chOff x="2683042" y="1660357"/>
                  <a:chExt cx="1648200" cy="685800"/>
                </a:xfrm>
              </p:grpSpPr>
              <p:sp>
                <p:nvSpPr>
                  <p:cNvPr id="298" name="Google Shape;298;p4"/>
                  <p:cNvSpPr/>
                  <p:nvPr/>
                </p:nvSpPr>
                <p:spPr>
                  <a:xfrm>
                    <a:off x="2683042" y="1660357"/>
                    <a:ext cx="1648200" cy="685800"/>
                  </a:xfrm>
                  <a:prstGeom prst="flowChartAlternateProcess">
                    <a:avLst/>
                  </a:prstGeom>
                  <a:solidFill>
                    <a:srgbClr val="C4E0B2"/>
                  </a:solidFill>
                  <a:ln>
                    <a:noFill/>
                  </a:ln>
                  <a:effectLst>
                    <a:outerShdw blurRad="50800" dist="38100" dir="5400000" algn="t" rotWithShape="0">
                      <a:srgbClr val="000000">
                        <a:alpha val="40000"/>
                      </a:srgbClr>
                    </a:outerShdw>
                  </a:effectLst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7030A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99" name="Google Shape;299;p4"/>
                  <p:cNvSpPr txBox="1"/>
                  <p:nvPr/>
                </p:nvSpPr>
                <p:spPr>
                  <a:xfrm>
                    <a:off x="3101739" y="1690928"/>
                    <a:ext cx="810900" cy="473700"/>
                  </a:xfrm>
                  <a:prstGeom prst="rect">
                    <a:avLst/>
                  </a:prstGeom>
                  <a:solidFill>
                    <a:srgbClr val="C4E0B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sp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000"/>
                      <a:buFont typeface="Arial"/>
                      <a:buNone/>
                    </a:pPr>
                    <a:r>
                      <a:rPr lang="en-US" sz="1000" b="1" i="0" u="none" strike="noStrike" cap="none" dirty="0" err="1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Restconf</a:t>
                    </a:r>
                    <a:endParaRPr sz="1000" b="1" i="0" u="none" strike="noStrike" cap="none" dirty="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000"/>
                      <a:buFont typeface="Arial"/>
                      <a:buNone/>
                    </a:pPr>
                    <a:r>
                      <a:rPr lang="en-US" sz="1000" b="1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Adaptor</a:t>
                    </a:r>
                    <a:endParaRPr sz="14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300" name="Google Shape;300;p4"/>
                <p:cNvGrpSpPr/>
                <p:nvPr/>
              </p:nvGrpSpPr>
              <p:grpSpPr>
                <a:xfrm>
                  <a:off x="9201464" y="3441044"/>
                  <a:ext cx="1316912" cy="579846"/>
                  <a:chOff x="2683042" y="1660357"/>
                  <a:chExt cx="1648200" cy="686371"/>
                </a:xfrm>
              </p:grpSpPr>
              <p:sp>
                <p:nvSpPr>
                  <p:cNvPr id="301" name="Google Shape;301;p4"/>
                  <p:cNvSpPr/>
                  <p:nvPr/>
                </p:nvSpPr>
                <p:spPr>
                  <a:xfrm>
                    <a:off x="2683042" y="1660357"/>
                    <a:ext cx="1648200" cy="685800"/>
                  </a:xfrm>
                  <a:prstGeom prst="flowChartAlternateProcess">
                    <a:avLst/>
                  </a:prstGeom>
                  <a:solidFill>
                    <a:srgbClr val="FEE599"/>
                  </a:solidFill>
                  <a:ln>
                    <a:noFill/>
                  </a:ln>
                  <a:effectLst>
                    <a:outerShdw blurRad="50800" dist="38100" dir="5400000" algn="t" rotWithShape="0">
                      <a:srgbClr val="000000">
                        <a:alpha val="40000"/>
                      </a:srgbClr>
                    </a:outerShdw>
                  </a:effectLst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7030A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02" name="Google Shape;302;p4"/>
                  <p:cNvSpPr txBox="1"/>
                  <p:nvPr/>
                </p:nvSpPr>
                <p:spPr>
                  <a:xfrm>
                    <a:off x="2770711" y="1690928"/>
                    <a:ext cx="1473000" cy="655800"/>
                  </a:xfrm>
                  <a:prstGeom prst="rect">
                    <a:avLst/>
                  </a:prstGeom>
                  <a:solidFill>
                    <a:srgbClr val="FEE599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sp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000"/>
                      <a:buFont typeface="Arial"/>
                      <a:buNone/>
                    </a:pPr>
                    <a:r>
                      <a:rPr lang="en-US" sz="1000" b="1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Remote Command</a:t>
                    </a: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000"/>
                      <a:buFont typeface="Arial"/>
                      <a:buNone/>
                    </a:pPr>
                    <a:r>
                      <a:rPr lang="en-US" sz="1000" b="1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Executor</a:t>
                    </a: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000"/>
                      <a:buFont typeface="Arial"/>
                      <a:buNone/>
                    </a:pPr>
                    <a:r>
                      <a:rPr lang="en-US" sz="1000" b="1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Component</a:t>
                    </a: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  <p:cxnSp>
            <p:nvCxnSpPr>
              <p:cNvPr id="303" name="Google Shape;303;p4"/>
              <p:cNvCxnSpPr>
                <a:stCxn id="256" idx="3"/>
                <a:endCxn id="278" idx="2"/>
              </p:cNvCxnSpPr>
              <p:nvPr/>
            </p:nvCxnSpPr>
            <p:spPr>
              <a:xfrm rot="10800000" flipH="1">
                <a:off x="6884325" y="3457166"/>
                <a:ext cx="962400" cy="545400"/>
              </a:xfrm>
              <a:prstGeom prst="straightConnector1">
                <a:avLst/>
              </a:prstGeom>
              <a:noFill/>
              <a:ln w="12700" cap="flat" cmpd="sng">
                <a:solidFill>
                  <a:srgbClr val="000000"/>
                </a:solidFill>
                <a:prstDash val="lgDash"/>
                <a:miter lim="800000"/>
                <a:headEnd type="none" w="sm" len="sm"/>
                <a:tailEnd type="triangle" w="med" len="med"/>
              </a:ln>
            </p:spPr>
          </p:cxnSp>
          <p:cxnSp>
            <p:nvCxnSpPr>
              <p:cNvPr id="304" name="Google Shape;304;p4"/>
              <p:cNvCxnSpPr>
                <a:stCxn id="256" idx="3"/>
                <a:endCxn id="280" idx="1"/>
              </p:cNvCxnSpPr>
              <p:nvPr/>
            </p:nvCxnSpPr>
            <p:spPr>
              <a:xfrm>
                <a:off x="6884325" y="4002566"/>
                <a:ext cx="565800" cy="1270200"/>
              </a:xfrm>
              <a:prstGeom prst="straightConnector1">
                <a:avLst/>
              </a:prstGeom>
              <a:noFill/>
              <a:ln w="12700" cap="flat" cmpd="sng">
                <a:solidFill>
                  <a:srgbClr val="000000"/>
                </a:solidFill>
                <a:prstDash val="lgDash"/>
                <a:miter lim="800000"/>
                <a:headEnd type="none" w="sm" len="sm"/>
                <a:tailEnd type="triangle" w="med" len="med"/>
              </a:ln>
            </p:spPr>
          </p:cxnSp>
          <p:cxnSp>
            <p:nvCxnSpPr>
              <p:cNvPr id="305" name="Google Shape;305;p4"/>
              <p:cNvCxnSpPr>
                <a:stCxn id="280" idx="3"/>
                <a:endCxn id="270" idx="1"/>
              </p:cNvCxnSpPr>
              <p:nvPr/>
            </p:nvCxnSpPr>
            <p:spPr>
              <a:xfrm rot="10800000" flipH="1">
                <a:off x="9098464" y="5271781"/>
                <a:ext cx="981000" cy="900"/>
              </a:xfrm>
              <a:prstGeom prst="straightConnector1">
                <a:avLst/>
              </a:prstGeom>
              <a:noFill/>
              <a:ln w="12700" cap="flat" cmpd="sng">
                <a:solidFill>
                  <a:srgbClr val="000000"/>
                </a:solidFill>
                <a:prstDash val="lgDash"/>
                <a:miter lim="800000"/>
                <a:headEnd type="none" w="sm" len="sm"/>
                <a:tailEnd type="triangle" w="med" len="med"/>
              </a:ln>
            </p:spPr>
          </p:cxnSp>
          <p:sp>
            <p:nvSpPr>
              <p:cNvPr id="306" name="Google Shape;306;p4"/>
              <p:cNvSpPr txBox="1"/>
              <p:nvPr/>
            </p:nvSpPr>
            <p:spPr>
              <a:xfrm>
                <a:off x="4939475" y="3217788"/>
                <a:ext cx="9369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-US" sz="1000" b="0" i="0" u="none" strike="noStrike" cap="none">
                    <a:solidFill>
                      <a:srgbClr val="7030A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3C.Consume CBA file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7" name="Google Shape;307;p4"/>
              <p:cNvSpPr txBox="1"/>
              <p:nvPr/>
            </p:nvSpPr>
            <p:spPr>
              <a:xfrm>
                <a:off x="6249467" y="3246453"/>
                <a:ext cx="9369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-US" sz="1000" b="0" i="0" u="none" strike="noStrike" cap="none">
                    <a:solidFill>
                      <a:srgbClr val="7030A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3D.Persist CBA file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8" name="Google Shape;308;p4"/>
              <p:cNvSpPr txBox="1"/>
              <p:nvPr/>
            </p:nvSpPr>
            <p:spPr>
              <a:xfrm>
                <a:off x="6753040" y="3536041"/>
                <a:ext cx="9369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-US" sz="1000" b="0" i="0" u="none" strike="noStrike" cap="none">
                    <a:solidFill>
                      <a:srgbClr val="C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4B.Retrieve 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-US" sz="1000" b="0" i="0" u="none" strike="noStrike" cap="none">
                    <a:solidFill>
                      <a:srgbClr val="C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CBA file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9" name="Google Shape;309;p4"/>
              <p:cNvSpPr txBox="1"/>
              <p:nvPr/>
            </p:nvSpPr>
            <p:spPr>
              <a:xfrm>
                <a:off x="7081640" y="4428861"/>
                <a:ext cx="10158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-US" sz="1000" b="0" i="0" u="none" strike="noStrike" cap="none">
                    <a:solidFill>
                      <a:srgbClr val="C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4C.Execute CBA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-US" sz="1000" b="0" i="0" u="none" strike="noStrike" cap="none">
                    <a:solidFill>
                      <a:srgbClr val="C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Directed Graph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0" name="Google Shape;310;p4"/>
              <p:cNvSpPr txBox="1"/>
              <p:nvPr/>
            </p:nvSpPr>
            <p:spPr>
              <a:xfrm>
                <a:off x="9119380" y="4844479"/>
                <a:ext cx="10413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-US" sz="1000" b="0" i="0" u="none" strike="noStrike" cap="none">
                    <a:solidFill>
                      <a:srgbClr val="C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4D.Execute CBA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-US" sz="1000" b="0" i="0" u="none" strike="noStrike" cap="none">
                    <a:solidFill>
                      <a:srgbClr val="C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Components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1" name="Google Shape;311;p4"/>
              <p:cNvSpPr txBox="1"/>
              <p:nvPr/>
            </p:nvSpPr>
            <p:spPr>
              <a:xfrm>
                <a:off x="5097724" y="4471956"/>
                <a:ext cx="13656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-US" sz="1000" b="0" i="0" u="none" strike="noStrike" cap="none">
                    <a:solidFill>
                      <a:srgbClr val="C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4F.Return 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-US" sz="1000" b="0" i="0" u="none" strike="noStrike" cap="none">
                    <a:solidFill>
                      <a:srgbClr val="C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Self Service Response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12" name="Google Shape;312;p4"/>
            <p:cNvSpPr txBox="1"/>
            <p:nvPr/>
          </p:nvSpPr>
          <p:spPr>
            <a:xfrm>
              <a:off x="4342316" y="5358984"/>
              <a:ext cx="10158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-US" sz="1000" b="0" i="0" u="none" strike="noStrike" cap="none">
                  <a:solidFill>
                    <a:srgbClr val="C00000"/>
                  </a:solidFill>
                  <a:latin typeface="Calibri"/>
                  <a:ea typeface="Calibri"/>
                  <a:cs typeface="Calibri"/>
                  <a:sym typeface="Calibri"/>
                </a:rPr>
                <a:t>4G.Publish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-US" sz="1000" b="0" i="0" u="none" strike="noStrike" cap="none">
                  <a:solidFill>
                    <a:srgbClr val="C00000"/>
                  </a:solidFill>
                  <a:latin typeface="Calibri"/>
                  <a:ea typeface="Calibri"/>
                  <a:cs typeface="Calibri"/>
                  <a:sym typeface="Calibri"/>
                </a:rPr>
                <a:t>Self Service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-US" sz="1000" b="0" i="0" u="none" strike="noStrike" cap="none">
                  <a:solidFill>
                    <a:srgbClr val="C00000"/>
                  </a:solidFill>
                  <a:latin typeface="Calibri"/>
                  <a:ea typeface="Calibri"/>
                  <a:cs typeface="Calibri"/>
                  <a:sym typeface="Calibri"/>
                </a:rPr>
                <a:t>Response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13" name="Google Shape;313;p4"/>
            <p:cNvCxnSpPr>
              <a:stCxn id="314" idx="3"/>
              <a:endCxn id="256" idx="1"/>
            </p:cNvCxnSpPr>
            <p:nvPr/>
          </p:nvCxnSpPr>
          <p:spPr>
            <a:xfrm rot="10800000" flipH="1">
              <a:off x="2249075" y="4002459"/>
              <a:ext cx="2987100" cy="1484700"/>
            </a:xfrm>
            <a:prstGeom prst="straightConnector1">
              <a:avLst/>
            </a:prstGeom>
            <a:noFill/>
            <a:ln w="12700" cap="flat" cmpd="sng">
              <a:solidFill>
                <a:srgbClr val="000000"/>
              </a:solidFill>
              <a:prstDash val="lgDash"/>
              <a:miter lim="800000"/>
              <a:headEnd type="none" w="sm" len="sm"/>
              <a:tailEnd type="triangle" w="med" len="med"/>
            </a:ln>
          </p:spPr>
        </p:cxnSp>
        <p:grpSp>
          <p:nvGrpSpPr>
            <p:cNvPr id="315" name="Google Shape;315;p4"/>
            <p:cNvGrpSpPr/>
            <p:nvPr/>
          </p:nvGrpSpPr>
          <p:grpSpPr>
            <a:xfrm>
              <a:off x="402309" y="1226353"/>
              <a:ext cx="8701745" cy="3146314"/>
              <a:chOff x="402309" y="1226353"/>
              <a:chExt cx="8701745" cy="3146314"/>
            </a:xfrm>
          </p:grpSpPr>
          <p:pic>
            <p:nvPicPr>
              <p:cNvPr id="316" name="Google Shape;316;p4" descr="Image result for user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402309" y="2482175"/>
                <a:ext cx="588190" cy="588190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317" name="Google Shape;317;p4"/>
              <p:cNvGrpSpPr/>
              <p:nvPr/>
            </p:nvGrpSpPr>
            <p:grpSpPr>
              <a:xfrm>
                <a:off x="2137521" y="2104975"/>
                <a:ext cx="1648200" cy="685800"/>
                <a:chOff x="2756217" y="1344164"/>
                <a:chExt cx="1648200" cy="685800"/>
              </a:xfrm>
            </p:grpSpPr>
            <p:sp>
              <p:nvSpPr>
                <p:cNvPr id="253" name="Google Shape;253;p4"/>
                <p:cNvSpPr/>
                <p:nvPr/>
              </p:nvSpPr>
              <p:spPr>
                <a:xfrm>
                  <a:off x="2756217" y="1344164"/>
                  <a:ext cx="1648200" cy="685800"/>
                </a:xfrm>
                <a:prstGeom prst="flowChartAlternateProcess">
                  <a:avLst/>
                </a:prstGeom>
                <a:solidFill>
                  <a:srgbClr val="D8E2F3"/>
                </a:solidFill>
                <a:ln>
                  <a:noFill/>
                </a:ln>
                <a:effectLst>
                  <a:outerShdw blurRad="50800" dist="38100" dir="5400000" algn="t" rotWithShape="0">
                    <a:srgbClr val="000000">
                      <a:alpha val="40000"/>
                    </a:srgbClr>
                  </a:outerShdw>
                </a:effectLst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7030A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8" name="Google Shape;318;p4"/>
                <p:cNvSpPr txBox="1"/>
                <p:nvPr/>
              </p:nvSpPr>
              <p:spPr>
                <a:xfrm>
                  <a:off x="2933043" y="1503062"/>
                  <a:ext cx="1233000" cy="4308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sp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100"/>
                    <a:buFont typeface="Arial"/>
                    <a:buNone/>
                  </a:pPr>
                  <a:r>
                    <a:rPr lang="en-US" sz="1100" b="1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Controller Design 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100"/>
                    <a:buFont typeface="Arial"/>
                    <a:buNone/>
                  </a:pPr>
                  <a:r>
                    <a:rPr lang="en-US" sz="1100" b="1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Studio UI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cxnSp>
            <p:nvCxnSpPr>
              <p:cNvPr id="319" name="Google Shape;319;p4"/>
              <p:cNvCxnSpPr>
                <a:stCxn id="316" idx="3"/>
                <a:endCxn id="253" idx="1"/>
              </p:cNvCxnSpPr>
              <p:nvPr/>
            </p:nvCxnSpPr>
            <p:spPr>
              <a:xfrm rot="10800000" flipH="1">
                <a:off x="990499" y="2447770"/>
                <a:ext cx="1146900" cy="328500"/>
              </a:xfrm>
              <a:prstGeom prst="straightConnector1">
                <a:avLst/>
              </a:prstGeom>
              <a:noFill/>
              <a:ln w="12700" cap="flat" cmpd="sng">
                <a:solidFill>
                  <a:srgbClr val="000000"/>
                </a:solidFill>
                <a:prstDash val="lgDash"/>
                <a:miter lim="800000"/>
                <a:headEnd type="none" w="sm" len="sm"/>
                <a:tailEnd type="triangle" w="med" len="med"/>
              </a:ln>
            </p:spPr>
          </p:cxnSp>
          <p:cxnSp>
            <p:nvCxnSpPr>
              <p:cNvPr id="320" name="Google Shape;320;p4"/>
              <p:cNvCxnSpPr>
                <a:stCxn id="253" idx="3"/>
                <a:endCxn id="273" idx="1"/>
              </p:cNvCxnSpPr>
              <p:nvPr/>
            </p:nvCxnSpPr>
            <p:spPr>
              <a:xfrm>
                <a:off x="3785721" y="2447875"/>
                <a:ext cx="1463400" cy="1554600"/>
              </a:xfrm>
              <a:prstGeom prst="straightConnector1">
                <a:avLst/>
              </a:prstGeom>
              <a:noFill/>
              <a:ln w="12700" cap="flat" cmpd="sng">
                <a:solidFill>
                  <a:srgbClr val="000000"/>
                </a:solidFill>
                <a:prstDash val="lgDash"/>
                <a:miter lim="800000"/>
                <a:headEnd type="triangle" w="med" len="med"/>
                <a:tailEnd type="triangle" w="med" len="med"/>
              </a:ln>
            </p:spPr>
          </p:cxnSp>
          <p:cxnSp>
            <p:nvCxnSpPr>
              <p:cNvPr id="321" name="Google Shape;321;p4"/>
              <p:cNvCxnSpPr>
                <a:stCxn id="256" idx="3"/>
                <a:endCxn id="278" idx="3"/>
              </p:cNvCxnSpPr>
              <p:nvPr/>
            </p:nvCxnSpPr>
            <p:spPr>
              <a:xfrm rot="10800000" flipH="1">
                <a:off x="6884325" y="3777866"/>
                <a:ext cx="1479900" cy="224700"/>
              </a:xfrm>
              <a:prstGeom prst="straightConnector1">
                <a:avLst/>
              </a:prstGeom>
              <a:noFill/>
              <a:ln w="12700" cap="flat" cmpd="sng">
                <a:solidFill>
                  <a:srgbClr val="000000"/>
                </a:solidFill>
                <a:prstDash val="lgDash"/>
                <a:miter lim="800000"/>
                <a:headEnd type="stealth" w="med" len="med"/>
                <a:tailEnd type="stealth" w="med" len="med"/>
              </a:ln>
            </p:spPr>
          </p:cxnSp>
          <p:sp>
            <p:nvSpPr>
              <p:cNvPr id="322" name="Google Shape;322;p4"/>
              <p:cNvSpPr/>
              <p:nvPr/>
            </p:nvSpPr>
            <p:spPr>
              <a:xfrm>
                <a:off x="910798" y="1243185"/>
                <a:ext cx="1034715" cy="641095"/>
              </a:xfrm>
              <a:prstGeom prst="flowChartMagneticDisk">
                <a:avLst/>
              </a:prstGeom>
              <a:solidFill>
                <a:srgbClr val="FFFFFF"/>
              </a:solidFill>
              <a:ln w="12700" cap="flat" cmpd="sng">
                <a:solidFill>
                  <a:srgbClr val="42719B"/>
                </a:solidFill>
                <a:prstDash val="lgDash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lang="en-US" sz="1800" b="0" i="0" u="none" strike="noStrike" cap="none" dirty="0">
                    <a:solidFill>
                      <a:srgbClr val="7030A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GIT</a:t>
                </a: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323" name="Google Shape;323;p4"/>
              <p:cNvCxnSpPr>
                <a:stCxn id="316" idx="0"/>
                <a:endCxn id="322" idx="3"/>
              </p:cNvCxnSpPr>
              <p:nvPr/>
            </p:nvCxnSpPr>
            <p:spPr>
              <a:xfrm rot="10800000" flipH="1">
                <a:off x="696404" y="1884275"/>
                <a:ext cx="731700" cy="597900"/>
              </a:xfrm>
              <a:prstGeom prst="straightConnector1">
                <a:avLst/>
              </a:prstGeom>
              <a:noFill/>
              <a:ln w="12700" cap="flat" cmpd="sng">
                <a:solidFill>
                  <a:srgbClr val="000000"/>
                </a:solidFill>
                <a:prstDash val="lgDash"/>
                <a:miter lim="800000"/>
                <a:headEnd type="none" w="sm" len="sm"/>
                <a:tailEnd type="triangle" w="med" len="med"/>
              </a:ln>
            </p:spPr>
          </p:cxnSp>
          <p:cxnSp>
            <p:nvCxnSpPr>
              <p:cNvPr id="324" name="Google Shape;324;p4"/>
              <p:cNvCxnSpPr>
                <a:stCxn id="325" idx="3"/>
                <a:endCxn id="273" idx="1"/>
              </p:cNvCxnSpPr>
              <p:nvPr/>
            </p:nvCxnSpPr>
            <p:spPr>
              <a:xfrm>
                <a:off x="4840855" y="1903743"/>
                <a:ext cx="408000" cy="2098800"/>
              </a:xfrm>
              <a:prstGeom prst="straightConnector1">
                <a:avLst/>
              </a:prstGeom>
              <a:noFill/>
              <a:ln w="12700" cap="flat" cmpd="sng">
                <a:solidFill>
                  <a:srgbClr val="000000"/>
                </a:solidFill>
                <a:prstDash val="lgDash"/>
                <a:miter lim="800000"/>
                <a:headEnd type="none" w="sm" len="sm"/>
                <a:tailEnd type="triangle" w="med" len="med"/>
              </a:ln>
            </p:spPr>
          </p:cxnSp>
          <p:sp>
            <p:nvSpPr>
              <p:cNvPr id="325" name="Google Shape;325;p4"/>
              <p:cNvSpPr/>
              <p:nvPr/>
            </p:nvSpPr>
            <p:spPr>
              <a:xfrm>
                <a:off x="4323497" y="1262648"/>
                <a:ext cx="1034715" cy="641095"/>
              </a:xfrm>
              <a:prstGeom prst="flowChartMagneticDisk">
                <a:avLst/>
              </a:prstGeom>
              <a:solidFill>
                <a:srgbClr val="FFFFFF"/>
              </a:solidFill>
              <a:ln w="12700" cap="flat" cmpd="sng">
                <a:solidFill>
                  <a:srgbClr val="42719B"/>
                </a:solidFill>
                <a:prstDash val="lgDash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lang="en-US" sz="1800" b="0" i="0" u="none" strike="noStrike" cap="none" dirty="0">
                    <a:solidFill>
                      <a:srgbClr val="7030A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MAVEN</a:t>
                </a: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326" name="Google Shape;326;p4"/>
              <p:cNvCxnSpPr>
                <a:stCxn id="322" idx="4"/>
                <a:endCxn id="325" idx="2"/>
              </p:cNvCxnSpPr>
              <p:nvPr/>
            </p:nvCxnSpPr>
            <p:spPr>
              <a:xfrm>
                <a:off x="1945513" y="1563733"/>
                <a:ext cx="2378100" cy="19500"/>
              </a:xfrm>
              <a:prstGeom prst="straightConnector1">
                <a:avLst/>
              </a:prstGeom>
              <a:noFill/>
              <a:ln w="12700" cap="flat" cmpd="sng">
                <a:solidFill>
                  <a:srgbClr val="000000"/>
                </a:solidFill>
                <a:prstDash val="lgDash"/>
                <a:miter lim="800000"/>
                <a:headEnd type="none" w="sm" len="sm"/>
                <a:tailEnd type="triangle" w="med" len="med"/>
              </a:ln>
            </p:spPr>
          </p:cxnSp>
          <p:sp>
            <p:nvSpPr>
              <p:cNvPr id="327" name="Google Shape;327;p4"/>
              <p:cNvSpPr txBox="1"/>
              <p:nvPr/>
            </p:nvSpPr>
            <p:spPr>
              <a:xfrm>
                <a:off x="2095078" y="1226353"/>
                <a:ext cx="9369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-US" sz="1000" b="0" i="0" u="none" strike="noStrike" cap="none">
                    <a:solidFill>
                      <a:srgbClr val="00B05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1B. Jenkins Builds and Deploy to Maven Repo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8" name="Google Shape;328;p4"/>
              <p:cNvSpPr txBox="1"/>
              <p:nvPr/>
            </p:nvSpPr>
            <p:spPr>
              <a:xfrm>
                <a:off x="4875415" y="1853613"/>
                <a:ext cx="1374000" cy="554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-US" sz="1000" b="0" i="0" u="none" strike="noStrike" cap="none">
                    <a:solidFill>
                      <a:srgbClr val="00B05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1C. Auto load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-US" sz="1000" b="0" i="0" u="none" strike="noStrike" cap="none">
                    <a:solidFill>
                      <a:srgbClr val="00B05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Model Types, &amp; Reusable Dictionaries 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9" name="Google Shape;329;p4"/>
              <p:cNvSpPr txBox="1"/>
              <p:nvPr/>
            </p:nvSpPr>
            <p:spPr>
              <a:xfrm>
                <a:off x="4010495" y="2577203"/>
                <a:ext cx="936900" cy="554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-US" sz="1000" b="0" i="0" u="none" strike="noStrike" cap="none">
                    <a:solidFill>
                      <a:srgbClr val="FFC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2B. Enrich, Validate CBA file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0" name="Google Shape;330;p4"/>
              <p:cNvSpPr txBox="1"/>
              <p:nvPr/>
            </p:nvSpPr>
            <p:spPr>
              <a:xfrm>
                <a:off x="7752854" y="3818567"/>
                <a:ext cx="1351200" cy="554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-US" sz="1000" b="0" i="0" u="none" strike="noStrike" cap="none">
                    <a:solidFill>
                      <a:srgbClr val="00B05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1D. Store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-US" sz="1000" b="0" i="0" u="none" strike="noStrike" cap="none">
                    <a:solidFill>
                      <a:srgbClr val="00B05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Model Types, &amp; Reusable Dictionaries 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31" name="Google Shape;331;p4"/>
            <p:cNvGrpSpPr/>
            <p:nvPr/>
          </p:nvGrpSpPr>
          <p:grpSpPr>
            <a:xfrm>
              <a:off x="896066" y="3296272"/>
              <a:ext cx="3968396" cy="2667547"/>
              <a:chOff x="896066" y="3296272"/>
              <a:chExt cx="3968396" cy="2667547"/>
            </a:xfrm>
          </p:grpSpPr>
          <p:grpSp>
            <p:nvGrpSpPr>
              <p:cNvPr id="332" name="Google Shape;332;p4"/>
              <p:cNvGrpSpPr/>
              <p:nvPr/>
            </p:nvGrpSpPr>
            <p:grpSpPr>
              <a:xfrm>
                <a:off x="896066" y="3807416"/>
                <a:ext cx="1351030" cy="638205"/>
                <a:chOff x="2683042" y="1660357"/>
                <a:chExt cx="1648200" cy="685800"/>
              </a:xfrm>
            </p:grpSpPr>
            <p:sp>
              <p:nvSpPr>
                <p:cNvPr id="254" name="Google Shape;254;p4"/>
                <p:cNvSpPr/>
                <p:nvPr/>
              </p:nvSpPr>
              <p:spPr>
                <a:xfrm>
                  <a:off x="2683042" y="1660357"/>
                  <a:ext cx="1648200" cy="685800"/>
                </a:xfrm>
                <a:prstGeom prst="flowChartAlternateProcess">
                  <a:avLst/>
                </a:prstGeom>
                <a:solidFill>
                  <a:srgbClr val="FFC000"/>
                </a:solidFill>
                <a:ln>
                  <a:noFill/>
                </a:ln>
                <a:effectLst>
                  <a:outerShdw blurRad="50800" dist="38100" dir="5400000" algn="t" rotWithShape="0">
                    <a:srgbClr val="000000">
                      <a:alpha val="40000"/>
                    </a:srgbClr>
                  </a:outerShdw>
                </a:effectLst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7030A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3" name="Google Shape;333;p4"/>
                <p:cNvSpPr txBox="1"/>
                <p:nvPr/>
              </p:nvSpPr>
              <p:spPr>
                <a:xfrm>
                  <a:off x="3253747" y="1853796"/>
                  <a:ext cx="507000" cy="281100"/>
                </a:xfrm>
                <a:prstGeom prst="rect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sp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100"/>
                    <a:buFont typeface="Arial"/>
                    <a:buNone/>
                  </a:pPr>
                  <a:r>
                    <a:rPr lang="en-US" sz="1100" b="1" i="0" u="none" strike="noStrike" cap="none">
                      <a:solidFill>
                        <a:srgbClr val="7030A0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SDC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cxnSp>
            <p:nvCxnSpPr>
              <p:cNvPr id="334" name="Google Shape;334;p4"/>
              <p:cNvCxnSpPr>
                <a:stCxn id="254" idx="3"/>
                <a:endCxn id="258" idx="1"/>
              </p:cNvCxnSpPr>
              <p:nvPr/>
            </p:nvCxnSpPr>
            <p:spPr>
              <a:xfrm rot="10800000" flipH="1">
                <a:off x="2247096" y="4002619"/>
                <a:ext cx="1205400" cy="123900"/>
              </a:xfrm>
              <a:prstGeom prst="straightConnector1">
                <a:avLst/>
              </a:prstGeom>
              <a:noFill/>
              <a:ln w="12700" cap="flat" cmpd="sng">
                <a:solidFill>
                  <a:srgbClr val="000000"/>
                </a:solidFill>
                <a:prstDash val="lgDash"/>
                <a:miter lim="800000"/>
                <a:headEnd type="none" w="sm" len="sm"/>
                <a:tailEnd type="triangle" w="med" len="med"/>
              </a:ln>
            </p:spPr>
          </p:cxnSp>
          <p:sp>
            <p:nvSpPr>
              <p:cNvPr id="258" name="Google Shape;258;p4"/>
              <p:cNvSpPr/>
              <p:nvPr/>
            </p:nvSpPr>
            <p:spPr>
              <a:xfrm>
                <a:off x="3452468" y="3810278"/>
                <a:ext cx="1017957" cy="384681"/>
              </a:xfrm>
              <a:prstGeom prst="flowChartMagneticDrum">
                <a:avLst/>
              </a:prstGeom>
              <a:solidFill>
                <a:srgbClr val="FFFFFF"/>
              </a:solidFill>
              <a:ln w="12700" cap="flat" cmpd="sng">
                <a:solidFill>
                  <a:srgbClr val="42719B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7030A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2" name="Google Shape;262;p4"/>
              <p:cNvSpPr/>
              <p:nvPr/>
            </p:nvSpPr>
            <p:spPr>
              <a:xfrm>
                <a:off x="3440703" y="5215073"/>
                <a:ext cx="1017957" cy="384681"/>
              </a:xfrm>
              <a:prstGeom prst="flowChartMagneticDrum">
                <a:avLst/>
              </a:prstGeom>
              <a:solidFill>
                <a:srgbClr val="FFFFFF"/>
              </a:solidFill>
              <a:ln w="12700" cap="flat" cmpd="sng">
                <a:solidFill>
                  <a:srgbClr val="42719B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7030A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5" name="Google Shape;335;p4"/>
              <p:cNvSpPr txBox="1"/>
              <p:nvPr/>
            </p:nvSpPr>
            <p:spPr>
              <a:xfrm>
                <a:off x="3829762" y="3302608"/>
                <a:ext cx="1034700" cy="246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-US" sz="1000" b="0" i="0" u="none" strike="noStrike" cap="none">
                    <a:solidFill>
                      <a:srgbClr val="FFC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2D.Test CBA file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6" name="Google Shape;336;p4"/>
              <p:cNvSpPr txBox="1"/>
              <p:nvPr/>
            </p:nvSpPr>
            <p:spPr>
              <a:xfrm>
                <a:off x="3098974" y="3401250"/>
                <a:ext cx="10602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-US" sz="1000" b="0" i="0" u="none" strike="noStrike" cap="none">
                    <a:solidFill>
                      <a:srgbClr val="FFC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2C.Test Deploy CBA file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7" name="Google Shape;337;p4"/>
              <p:cNvSpPr txBox="1"/>
              <p:nvPr/>
            </p:nvSpPr>
            <p:spPr>
              <a:xfrm>
                <a:off x="1656547" y="3296272"/>
                <a:ext cx="9369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-US" sz="1000" b="0" i="0" u="none" strike="noStrike" cap="none">
                    <a:solidFill>
                      <a:srgbClr val="7030A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3A.Store CBA file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8" name="Google Shape;338;p4"/>
              <p:cNvSpPr txBox="1"/>
              <p:nvPr/>
            </p:nvSpPr>
            <p:spPr>
              <a:xfrm>
                <a:off x="2311915" y="4238665"/>
                <a:ext cx="9369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-US" sz="1000" b="0" i="0" u="none" strike="noStrike" cap="none">
                    <a:solidFill>
                      <a:srgbClr val="7030A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3B.Publish CBA file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9" name="Google Shape;339;p4"/>
              <p:cNvSpPr txBox="1"/>
              <p:nvPr/>
            </p:nvSpPr>
            <p:spPr>
              <a:xfrm>
                <a:off x="2676903" y="5409719"/>
                <a:ext cx="1015800" cy="554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-US" sz="1000" b="0" i="0" u="none" strike="noStrike" cap="none">
                    <a:solidFill>
                      <a:srgbClr val="C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4H.Consume 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-US" sz="1000" b="0" i="0" u="none" strike="noStrike" cap="none">
                    <a:solidFill>
                      <a:srgbClr val="C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Self Service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-US" sz="1000" b="0" i="0" u="none" strike="noStrike" cap="none">
                    <a:solidFill>
                      <a:srgbClr val="C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Response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340" name="Google Shape;340;p4"/>
              <p:cNvGrpSpPr/>
              <p:nvPr/>
            </p:nvGrpSpPr>
            <p:grpSpPr>
              <a:xfrm>
                <a:off x="898045" y="5168056"/>
                <a:ext cx="1351030" cy="638205"/>
                <a:chOff x="2683042" y="1660357"/>
                <a:chExt cx="1648200" cy="685800"/>
              </a:xfrm>
            </p:grpSpPr>
            <p:sp>
              <p:nvSpPr>
                <p:cNvPr id="314" name="Google Shape;314;p4"/>
                <p:cNvSpPr/>
                <p:nvPr/>
              </p:nvSpPr>
              <p:spPr>
                <a:xfrm>
                  <a:off x="2683042" y="1660357"/>
                  <a:ext cx="1648200" cy="685800"/>
                </a:xfrm>
                <a:prstGeom prst="flowChartAlternateProcess">
                  <a:avLst/>
                </a:prstGeom>
                <a:solidFill>
                  <a:srgbClr val="A8D08C"/>
                </a:solidFill>
                <a:ln>
                  <a:noFill/>
                </a:ln>
                <a:effectLst>
                  <a:outerShdw blurRad="50800" dist="38100" dir="5400000" algn="t" rotWithShape="0">
                    <a:srgbClr val="000000">
                      <a:alpha val="40000"/>
                    </a:srgbClr>
                  </a:outerShdw>
                </a:effectLst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7030A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1" name="Google Shape;341;p4"/>
                <p:cNvSpPr txBox="1"/>
                <p:nvPr/>
              </p:nvSpPr>
              <p:spPr>
                <a:xfrm>
                  <a:off x="3294818" y="1787813"/>
                  <a:ext cx="424800" cy="281100"/>
                </a:xfrm>
                <a:prstGeom prst="rect">
                  <a:avLst/>
                </a:prstGeom>
                <a:solidFill>
                  <a:srgbClr val="A8D08C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sp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100"/>
                    <a:buFont typeface="Arial"/>
                    <a:buNone/>
                  </a:pPr>
                  <a:r>
                    <a:rPr lang="en-US" sz="1100" b="1" i="0" u="none" strike="noStrike" cap="none">
                      <a:solidFill>
                        <a:srgbClr val="7030A0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SO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cxnSp>
            <p:nvCxnSpPr>
              <p:cNvPr id="342" name="Google Shape;342;p4"/>
              <p:cNvCxnSpPr>
                <a:stCxn id="314" idx="3"/>
                <a:endCxn id="262" idx="1"/>
              </p:cNvCxnSpPr>
              <p:nvPr/>
            </p:nvCxnSpPr>
            <p:spPr>
              <a:xfrm rot="10800000" flipH="1">
                <a:off x="2249075" y="5407359"/>
                <a:ext cx="1191600" cy="79800"/>
              </a:xfrm>
              <a:prstGeom prst="straightConnector1">
                <a:avLst/>
              </a:prstGeom>
              <a:noFill/>
              <a:ln w="12700" cap="flat" cmpd="sng">
                <a:solidFill>
                  <a:srgbClr val="000000"/>
                </a:solidFill>
                <a:prstDash val="lgDash"/>
                <a:miter lim="800000"/>
                <a:headEnd type="none" w="sm" len="sm"/>
                <a:tailEnd type="triangle" w="med" len="med"/>
              </a:ln>
            </p:spPr>
          </p:cxnSp>
          <p:sp>
            <p:nvSpPr>
              <p:cNvPr id="343" name="Google Shape;343;p4"/>
              <p:cNvSpPr txBox="1"/>
              <p:nvPr/>
            </p:nvSpPr>
            <p:spPr>
              <a:xfrm>
                <a:off x="2297005" y="4670653"/>
                <a:ext cx="1015800" cy="554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-US" sz="1000" b="0" i="0" u="none" strike="noStrike" cap="none">
                    <a:solidFill>
                      <a:srgbClr val="C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4A.Send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-US" sz="1000" b="0" i="0" u="none" strike="noStrike" cap="none">
                    <a:solidFill>
                      <a:srgbClr val="C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Self Service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-US" sz="1000" b="0" i="0" u="none" strike="noStrike" cap="none">
                    <a:solidFill>
                      <a:srgbClr val="C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Request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4" name="Google Shape;344;p4"/>
              <p:cNvSpPr txBox="1"/>
              <p:nvPr/>
            </p:nvSpPr>
            <p:spPr>
              <a:xfrm>
                <a:off x="3497916" y="5185107"/>
                <a:ext cx="684900" cy="461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lang="en-US" sz="1200" b="1" i="0" u="none" strike="noStrike" cap="none">
                    <a:solidFill>
                      <a:srgbClr val="7030A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DMaaP 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lang="en-US" sz="1200" b="1" i="0" u="none" strike="noStrike" cap="none">
                    <a:solidFill>
                      <a:srgbClr val="7030A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/ Kafka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5" name="Google Shape;345;p4"/>
              <p:cNvSpPr txBox="1"/>
              <p:nvPr/>
            </p:nvSpPr>
            <p:spPr>
              <a:xfrm>
                <a:off x="3542558" y="3894622"/>
                <a:ext cx="649500" cy="27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lang="en-US" sz="1200" b="1" i="0" u="none" strike="noStrike" cap="none">
                    <a:solidFill>
                      <a:srgbClr val="7030A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DMaaP</a:t>
                </a:r>
                <a:endParaRPr sz="1200" b="1" i="0" u="none" strike="noStrike" cap="none">
                  <a:solidFill>
                    <a:srgbClr val="7030A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46" name="Google Shape;346;p4"/>
          <p:cNvSpPr txBox="1"/>
          <p:nvPr/>
        </p:nvSpPr>
        <p:spPr>
          <a:xfrm>
            <a:off x="7021175" y="1884725"/>
            <a:ext cx="3312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Runtime Platform Component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47" name="Google Shape;347;p4"/>
          <p:cNvCxnSpPr>
            <a:stCxn id="256" idx="3"/>
          </p:cNvCxnSpPr>
          <p:nvPr/>
        </p:nvCxnSpPr>
        <p:spPr>
          <a:xfrm>
            <a:off x="6870394" y="3808125"/>
            <a:ext cx="3240900" cy="1242000"/>
          </a:xfrm>
          <a:prstGeom prst="straightConnector1">
            <a:avLst/>
          </a:prstGeom>
          <a:noFill/>
          <a:ln w="12700" cap="flat" cmpd="sng">
            <a:solidFill>
              <a:srgbClr val="000000"/>
            </a:solidFill>
            <a:prstDash val="lgDash"/>
            <a:miter lim="800000"/>
            <a:headEnd type="none" w="sm" len="sm"/>
            <a:tailEnd type="triangle" w="med" len="med"/>
          </a:ln>
        </p:spPr>
      </p:cxnSp>
      <p:sp>
        <p:nvSpPr>
          <p:cNvPr id="348" name="Google Shape;348;p4"/>
          <p:cNvSpPr txBox="1"/>
          <p:nvPr/>
        </p:nvSpPr>
        <p:spPr>
          <a:xfrm>
            <a:off x="8711111" y="4108076"/>
            <a:ext cx="1015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4C.Execute Component Directly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>
    <p:wipe dir="r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" name="Google Shape;378;g1190bc92cb8_0_37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0" y="1048459"/>
            <a:ext cx="11887199" cy="5126922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g1190bc92cb8_0_376"/>
          <p:cNvSpPr txBox="1"/>
          <p:nvPr/>
        </p:nvSpPr>
        <p:spPr>
          <a:xfrm>
            <a:off x="315360" y="198000"/>
            <a:ext cx="11505900" cy="5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lnSpcReduction="100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CDS - SB Interfaces</a:t>
            </a:r>
            <a:endParaRPr sz="36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1012</TotalTime>
  <Words>4307</Words>
  <Application>Microsoft Office PowerPoint</Application>
  <PresentationFormat>Widescreen</PresentationFormat>
  <Paragraphs>593</Paragraphs>
  <Slides>34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34</vt:i4>
      </vt:variant>
    </vt:vector>
  </HeadingPairs>
  <TitlesOfParts>
    <vt:vector size="41" baseType="lpstr">
      <vt:lpstr>Arial</vt:lpstr>
      <vt:lpstr>Calibri</vt:lpstr>
      <vt:lpstr>Times New Roman</vt:lpstr>
      <vt:lpstr>Courier New</vt:lpstr>
      <vt:lpstr>Roboto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Inter-Project Collaboration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Евгений Жуков</dc:creator>
  <cp:lastModifiedBy>Mudiganti, Seshu Kumar</cp:lastModifiedBy>
  <cp:revision>2</cp:revision>
  <dcterms:created xsi:type="dcterms:W3CDTF">2017-07-20T12:12:46Z</dcterms:created>
  <dcterms:modified xsi:type="dcterms:W3CDTF">2023-08-30T06:27:39Z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10</vt:i4>
  </property>
  <property fmtid="{D5CDD505-2E9C-101B-9397-08002B2CF9AE}" pid="8" name="PresentationFormat">
    <vt:lpwstr>Widescreen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17</vt:i4>
  </property>
</Properties>
</file>